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62" r:id="rId4"/>
  </p:sldMasterIdLst>
  <p:notesMasterIdLst>
    <p:notesMasterId r:id="rId12"/>
  </p:notesMasterIdLst>
  <p:handoutMasterIdLst>
    <p:handoutMasterId r:id="rId13"/>
  </p:handoutMasterIdLst>
  <p:sldIdLst>
    <p:sldId id="256" r:id="rId5"/>
    <p:sldId id="336" r:id="rId6"/>
    <p:sldId id="337" r:id="rId7"/>
    <p:sldId id="341" r:id="rId8"/>
    <p:sldId id="338" r:id="rId9"/>
    <p:sldId id="339" r:id="rId10"/>
    <p:sldId id="340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68B9E"/>
    <a:srgbClr val="0D5879"/>
    <a:srgbClr val="1589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486" autoAdjust="0"/>
    <p:restoredTop sz="94598" autoAdjust="0"/>
  </p:normalViewPr>
  <p:slideViewPr>
    <p:cSldViewPr snapToGrid="0">
      <p:cViewPr varScale="1">
        <p:scale>
          <a:sx n="83" d="100"/>
          <a:sy n="83" d="100"/>
        </p:scale>
        <p:origin x="69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5" d="100"/>
          <a:sy n="65" d="100"/>
        </p:scale>
        <p:origin x="3154" y="4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64B13DD-DD5C-4D7B-A7B2-0D291A44580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399B4A-D4B6-41DC-B4BA-A16F4A7EABF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8DD508-762E-4A56-8057-6F3E893FE061}" type="datetimeFigureOut">
              <a:rPr lang="en-US" smtClean="0"/>
              <a:t>11/4/2023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A662FF-2BD0-42CC-81E0-E211BE360A8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57ECB1-26BD-4C91-A134-EC6F2CC72CE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BFE5E4-E7AD-46D7-82A6-8E6D0CE600B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24178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7T17:24:17.484"/>
    </inkml:context>
    <inkml:brush xml:id="br0">
      <inkml:brushProperty name="width" value="0.05" units="cm"/>
      <inkml:brushProperty name="height" value="0.05" units="cm"/>
      <inkml:brushProperty name="color" value="#168B9E"/>
    </inkml:brush>
  </inkml:definitions>
  <inkml:trace contextRef="#ctx0" brushRef="#br0">604 554 24575,'0'4'0,"0"1"0,0-1 0,0 1 0,1 0 0,-1-1 0,1 1 0,0-1 0,1 1 0,-1-1 0,1 0 0,-1 1 0,1-1 0,1 0 0,-1 0 0,1 0 0,-1-1 0,1 1 0,0 0 0,0-1 0,1 0 0,-1 0 0,1 0 0,-1 0 0,1 0 0,0-1 0,0 0 0,0 0 0,9 3 0,19 10 0,0-3 0,1-1 0,59 13 0,-25-8 0,266 54 0,-264-60 0,0-4 0,133-5 0,-138-12 0,-62 10 0,1 1 0,-1-1 0,1 0 0,-1 0 0,0 0 0,1 0 0,-1 0 0,0 0 0,0-1 0,0 1 0,0-1 0,0 1 0,0-1 0,0 0 0,-1 0 0,1 0 0,0 0 0,-1 0 0,0 0 0,1 0 0,1-4 0,-3 5 0,0 0 0,0 0 0,-1 0 0,1 0 0,0 0 0,0 0 0,0 0 0,0 0 0,-1 1 0,1-1 0,-1 0 0,1 0 0,0 0 0,-1 0 0,1 1 0,-1-1 0,0 0 0,1 0 0,-1 1 0,0-1 0,1 1 0,-1-1 0,0 0 0,0 1 0,1-1 0,-1 1 0,0 0 0,0-1 0,-1 0 0,-32-9 0,-39 0 0,0 2 0,0 4 0,-100 8 0,165-4 0,-48 3 0,0 2 0,0 3 0,0 3 0,1 1 0,1 4 0,-93 38 0,77-21 0,1 3 0,2 4 0,1 2 0,-80 68 0,125-92 0,-45 34 0,3 3 0,-85 95 0,139-138 0,1 0 0,1 1 0,0-1 0,0 1 0,1 1 0,1-1 0,1 1 0,0 0 0,0 0 0,2 0 0,-1 1 0,2-1 0,0 0 0,1 1 0,0-1 0,1 1 0,1-1 0,0 1 0,8 27 0,-6-36 0,0 1 0,0-1 0,0 0 0,0 0 0,1-1 0,0 1 0,0-1 0,1 0 0,-1 0 0,1-1 0,0 0 0,0 0 0,1 0 0,-1-1 0,1 0 0,0 0 0,0 0 0,0-1 0,0 0 0,10 1 0,18 3 0,1-1 0,66 0 0,-81-5 0,19 1 0,1-2 0,0-2 0,0-1 0,56-15 0,-71 12 0,-1-1 0,1-2 0,-2 0 0,1-2 0,-2-1 0,0 0 0,38-30 0,-16 3 0,-2-1 0,-2-2 0,-1-2 0,-3-2 0,-2-2 0,-2 0 0,-2-3 0,32-69 0,-15 9 0,-4-2 0,-5-2 0,24-126 0,-52 197 0,-2 0 0,-3 0 0,-1-1 0,-3 0 0,-5-79 0,2 117 0,0 1 0,-1-1 0,0 0 0,0 0 0,-1 1 0,0 0 0,-1-1 0,1 1 0,-1 0 0,-1 1 0,1-1 0,-1 1 0,0 0 0,-7-7 0,1 5 0,1-1 0,-1 1 0,-1 1 0,1 0 0,-1 0 0,-1 1 0,-20-7 0,-5 2 0,0 2 0,0 1 0,0 2 0,-72-1 0,67 6 0,-144-1 0,154 4 0,0 1 0,1 1 0,-53 15 0,69-13 0,0 0 0,0 1 0,0 1 0,1 1 0,0 0 0,1 1 0,0 0 0,0 1 0,1 1 0,-14 16 0,4-1 0,0 2 0,2 0 0,-32 60 0,44-70 0,1 0 0,1 1 0,0-1 0,2 1 0,0 1 0,2-1 0,-2 27 0,4 147 0,3-136 0,-2-48 0,1 0 0,0 0 0,0 1 0,1-1 0,1 0 0,-1 0 0,2-1 0,-1 1 0,1-1 0,9 16 0,-9-19 0,1 0 0,0 0 0,0 0 0,1-1 0,-1 0 0,1 0 0,0 0 0,1-1 0,-1 0 0,1 0 0,0-1 0,0 1 0,0-1 0,0-1 0,9 3 0,33 4 0,1-3 0,0-1 0,-1-3 0,93-7 0,-74 2 0,-54 3 0,1-1 0,0 0 0,0-2 0,-1 1 0,26-9 0,-35 9 0,-1 0 0,1 0 0,-1 0 0,0-1 0,0 0 0,0 1 0,0-1 0,-1-1 0,1 1 0,-1 0 0,0-1 0,0 0 0,0 0 0,0 0 0,-1 0 0,1 0 0,-1 0 0,0-1 0,0 1 0,-1-1 0,2-7 0,0-7-348,0 0 0,-2-35-1,0 49 29,-2-53-6506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7T17:54:57.217"/>
    </inkml:context>
    <inkml:brush xml:id="br0">
      <inkml:brushProperty name="width" value="0.35" units="cm"/>
      <inkml:brushProperty name="height" value="0.35" units="cm"/>
      <inkml:brushProperty name="color" value="#0D5879"/>
    </inkml:brush>
  </inkml:definitions>
  <inkml:trace contextRef="#ctx0" brushRef="#br0">3263 3579 24575,'1'8'0,"0"1"0,1-1 0,0 0 0,0 0 0,5 13 0,4 12 0,-10-23 0,-4-14 0,-8-25 0,-151-658 0,155 650 0,-69-536 0,73 544 0,3 17 0,0 0 0,-1 1 0,-1-1 0,0 0 0,0 1 0,-2 0 0,1 0 0,-1 0 0,-1 0 0,-8-15 0,12 25 0,1-1 0,-1 1 0,-1 0 0,1 0 0,0 0 0,0 0 0,0 0 0,-1 0 0,1 0 0,0 0 0,-1 0 0,1 0 0,-1 1 0,1-1 0,-1 0 0,1 1 0,-1 0 0,1-1 0,-1 1 0,0 0 0,1 0 0,-1 0 0,1 0 0,-1 0 0,0 0 0,1 0 0,-1 0 0,1 1 0,-1-1 0,1 1 0,-1-1 0,1 1 0,-1 0 0,1-1 0,-3 3 0,-2 1 0,0 0 0,1 1 0,-1 0 0,1 0 0,0 1 0,0-1 0,-6 12 0,-15 29 0,2 2 0,2 0 0,-30 101 0,-46 178-377,14 5-1,14 2 0,16 4 0,14 1 1,5 517-1,35-829 378,0-1 0,1 1 0,0-1 0,2 1 0,8 30 0,-11-54 24,1-1-1,-1 1 1,1 0-1,0-1 1,0 1 0,0-1-1,0 1 1,0-1 0,0 0-1,1 1 1,-1-1 0,1 0-1,0 0 1,0 0-1,0 0 1,0 0 0,0 0-1,0-1 1,0 1 0,0-1-1,1 1 1,-1-1-1,0 0 1,1 0 0,0 0-1,-1 0 1,1 0 0,3 0-1,-2-2 27,-1 1 1,1-1-1,0 0 0,-1 0 1,1 0-1,-1-1 0,1 1 1,-1-1-1,0 0 0,0 0 0,1 0 1,-1 0-1,-1-1 0,1 1 1,0-1-1,-1 0 0,1 0 0,-1 0 1,4-6-1,9-15 53,-1 0 0,-1-2 0,-2 1 0,0-2 0,11-42 0,25-150-180,-41 184 111,23-150-34,-9-1 0,-5-287 0,-15 456 0,-4-47 0,4 61 0,-1-1 0,0 0 0,0 0 0,0 0 0,-1 1 0,1-1 0,-1 1 0,0-1 0,0 1 0,0 0 0,0-1 0,-1 1 0,-2-3 0,4 5 0,0 1 0,1-1 0,-1 1 0,1-1 0,-1 0 0,0 1 0,1-1 0,-1 1 0,0 0 0,0-1 0,1 1 0,-1 0 0,0-1 0,0 1 0,0 0 0,1 0 0,-1 0 0,0 0 0,0 0 0,0 0 0,0 0 0,1 0 0,-1 0 0,0 0 0,0 0 0,0 0 0,0 1 0,1-1 0,-1 0 0,0 0 0,0 1 0,0 0 0,-1 1 0,0 0 0,0 0 0,0 0 0,0 0 0,1 0 0,-1 1 0,1-1 0,0 0 0,0 1 0,-2 3 0,-14 63 0,8 24 0,14-190 0,3 1 0,5 0 0,30-111 0,12-86 0,-7-77 0,-46 361 0,0 0 0,-1-1 0,0 1 0,-1 0 0,0-12 0,0 19 0,0 0 0,0 1 0,0-1 0,-1 0 0,1 0 0,-1 1 0,1-1 0,-1 0 0,0 1 0,1-1 0,-1 1 0,0-1 0,0 1 0,0-1 0,0 1 0,0 0 0,-1-1 0,1 1 0,0 0 0,0 0 0,-1 0 0,1 0 0,-1 0 0,1 0 0,-1 1 0,0-1 0,1 0 0,-1 1 0,-2-1 0,-2 0 0,1 1 0,-1 0 0,1 0 0,0 0 0,-1 1 0,1 0 0,-1 0 0,1 0 0,0 1 0,0 0 0,0 0 0,0 0 0,0 0 0,-6 5 0,-13 8 0,-35 32 0,50-40 0,-63 58-5,2 3-1,3 2 0,-91 128 1,-138 272-924,184-258 500,-137 366 0,202-443 391,6 2 0,7 2-1,5 1 1,-10 157 0,35-255 38,-3 94 0,7-120 0,1-1 0,1 1 0,0 0 0,1-1 0,1 1 0,6 16 0,-8-28 52,0 0-1,0 0 1,0-1-1,0 1 1,1-1-1,-1 0 1,1 1-1,0-1 1,0 0-1,0-1 1,0 1-1,1 0 1,-1-1-1,1 0 1,-1 0-1,1 0 1,0 0-1,0-1 1,0 1-1,0-1 1,0 0-1,0 0 1,0 0-1,0-1 1,0 1-1,0-1 1,1 0-1,-1-1 1,0 1-1,0-1 1,8-1-1,-1 0-19,0-1 0,0-1 0,-1 1 0,1-2 0,-1 1 0,0-1 0,0-1 0,0 0 0,-1 0 0,17-15 0,3-10-32,-1-2 0,-2-1 0,-1-1 0,-1-1 0,26-55 0,80-210 0,-55 92-263,93-427 0,-45-237 74,-106 705 189,9-154 0,-26 321-6,0-6 57,0 1 0,1 0 0,-1 0 0,1 0 0,1 0 0,-1 0 0,3-6 0,-3 10-39,0 0-1,0 1 1,1-1-1,-1 1 1,0-1 0,1 1-1,-1 0 1,1 0-1,-1 0 1,1-1 0,-1 2-1,1-1 1,0 0-1,0 0 1,-1 0 0,1 1-1,0-1 1,0 1-1,0-1 1,0 1 0,0 0-1,0 0 1,0 0-1,-1 0 1,1 0 0,3 0-1,5 1-11,0 0 0,0-1 0,0-1 0,0 1 0,-1-2 0,1 1 0,0-2 0,0 1 0,-1-1 0,1-1 0,-1 1 0,0-2 0,0 1 0,0-1 0,-1-1 0,0 1 0,0-1 0,0-1 0,0 0 0,-1 0 0,-1 0 0,1-1 0,-1 0 0,0 0 0,-1 0 0,5-10 0,32-63 0,-3-2 0,-3-1 0,46-172 0,31-284 0,-69 308 0,-21 119 0,129-711 0,-145 774 0,27-146 0,-27 162 0,3 0 0,0 1 0,23-48 0,-21 63 0,-17 45 0,-89 261 0,-216 507-513,-103 294-1205,223-486 1556,48 1-445,131-543 607,3-1 0,-1 70 0,8-125 1,1 0 1,1 0-1,-1 1 1,1-1-1,-1 0 1,2 0 0,-1 0-1,0 0 1,1 0-1,0 0 1,3 6 0,-3-10 27,-1 0 0,0 0 0,1 1 0,-1-1 1,1 0-1,-1 0 0,1 0 0,0-1 1,-1 1-1,1 0 0,0-1 0,0 1 0,0-1 1,-1 1-1,1-1 0,0 0 0,0 0 0,0 0 1,0 0-1,0 0 0,-1 0 0,1 0 0,0-1 1,0 1-1,0-1 0,-1 1 0,1-1 0,0 0 1,-1 0-1,1 1 0,0-1 0,2-2 1,23-12 350,0-1 1,-1-2-1,-1 0 1,30-29-1,88-96-265,-58 48-115,-4-4 0,-5-3 0,-4-4 0,111-221 0,-175 311 0,1-1 0,-1 0 0,0-1 0,-1 0 0,-1-1 0,5-26 0,-11 41 0,1 1 0,-1-1 0,0 0 0,0 0 0,0 0 0,0 0 0,-1 0 0,1 0 0,-1 0 0,0 0 0,0 0 0,-1 1 0,1-1 0,-1 0 0,0 1 0,0-1 0,0 1 0,0 0 0,-1-1 0,1 1 0,-1 0 0,0 1 0,0-1 0,0 0 0,0 1 0,0 0 0,-1 0 0,1 0 0,-1 0 0,1 0 0,-1 1 0,-6-3 0,-16-4 0,1 1 0,-1 2 0,-51-6 0,-96 6 0,12 11-339,0 7-1,-237 49 0,-310 124-311,-335 216 651,1003-386 0,23-9 0,0-1 0,1 2 0,0 0 0,0 1 0,-25 20 0,40-29 0,1 0 0,0 0 0,-1 0 0,1 1 0,0-1 0,-1 0 0,1 0 0,0 1 0,-1-1 0,1 0 0,0 1 0,0-1 0,-1 0 0,1 1 0,0-1 0,0 1 0,0-1 0,-1 0 0,1 1 0,0-1 0,0 1 0,0-1 0,0 0 0,0 1 0,0-1 0,0 1 0,0-1 0,0 1 0,0-1 0,0 1 0,0-1 0,0 0 0,0 1 0,0-1 0,0 1 0,1-1 0,-1 0 0,0 1 0,0-1 0,1 0 0,-1 1 0,0-1 0,0 1 0,1-1 0,-1 0 0,0 0 0,1 1 0,-1-1 0,0 0 0,1 0 0,-1 1 0,0-1 0,1 0 0,-1 0 0,1 0 0,-1 0 0,0 1 0,2-1 0,13 4 8,1-1-1,0-1 1,1 0 0,-1-1-1,0 0 1,21-3-1,1 2 104,907-8 1538,118 0-1792,-1033 9 143,-17 0 0,-1-1 0,0 0 0,0 0 0,0-2 0,14-2 0,-23 3 0,0 0 0,0 0 0,0 0 0,0 0 0,-1-1 0,1 1 0,0-1 0,-1 0 0,1 0 0,-1 0 0,0 0 0,0 0 0,1 0 0,-1-1 0,-1 1 0,1-1 0,0 1 0,-1-1 0,1 0 0,-1 0 0,0 1 0,0-1 0,0 0 0,0 0 0,0-4 0,4-30-35,-2-1 1,-2 0-1,-6-70 0,1 44-1191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7T18:08:12.754"/>
    </inkml:context>
    <inkml:brush xml:id="br0">
      <inkml:brushProperty name="width" value="0.35" units="cm"/>
      <inkml:brushProperty name="height" value="0.35" units="cm"/>
      <inkml:brushProperty name="color" value="#0D5879"/>
    </inkml:brush>
  </inkml:definitions>
  <inkml:trace contextRef="#ctx0" brushRef="#br0">1597 1091 24575,'-55'-2'0,"-61"-11"0,9 0 0,-374-7 0,452 18 0,29 2 0,1 0 0,-1 0 0,0 0 0,0 0 0,0 0 0,0 0 0,0 0 0,0 0 0,0 0 0,0 0 0,0 0 0,0 0 0,0-1 0,1 1 0,-1 0 0,0 0 0,0 0 0,0 0 0,0 0 0,0 0 0,0 0 0,0 0 0,0-1 0,0 1 0,0 0 0,0 0 0,0 0 0,0 0 0,0 0 0,0 0 0,0 0 0,0 0 0,0-1 0,0 1 0,0 0 0,0 0 0,0 0 0,0 0 0,0 0 0,-1 0 0,1 0 0,0 0 0,0 0 0,0 0 0,0-1 0,0 1 0,0 0 0,0 0 0,0 0 0,0 0 0,0 0 0,0 0 0,-1 0 0,1 0 0,0 0 0,0 0 0,52-13 0,593-87-288,14 36-167,-307 33 356,293-27 99,-824 55 0,-811 8 842,1071-7-842,-1-4 0,113-22 0,-191 27 0,0 1 0,0 0 0,0-1 0,0 1 0,0-1 0,0 0 0,0 0 0,0 0 0,0 0 0,0 0 0,0 0 0,2-2 0,-4 2 0,0 1 0,0 0 0,1-1 0,-1 1 0,0 0 0,0-1 0,0 1 0,0-1 0,0 1 0,0 0 0,0-1 0,0 1 0,0-1 0,0 1 0,0 0 0,-1-1 0,1 1 0,0-1 0,0 1 0,0 0 0,0-1 0,-1 1 0,1 0 0,0-1 0,0 1 0,-1 0 0,1-1 0,0 1 0,-1 0 0,1 0 0,0-1 0,0 1 0,-1 0 0,1 0 0,-1 0 0,1-1 0,-1 1 0,-7-4 0,0 0 0,0 1 0,0 0 0,-1 1 0,-13-3 0,-382-46-16,-16 27-512,335 20 299,-1312-18 74,1534 22 310,466-76 438,-293 30-1236,-48 13 497,838-140 109,-1089 171 37,39-9 0,-1-1 0,72-28 0,-119 39 1,1 0-1,-1 0 1,0 0-1,1 0 0,-1 0 1,0-1-1,0 1 0,0-1 1,0 1-1,0-1 0,0 0 1,-1 0-1,4-3 1,-5 4-2,0 0 1,0 1-1,0-1 1,0 1 0,0-1-1,0 0 1,0 1 0,0-1-1,0 0 1,-1 1-1,1-1 1,0 1 0,0-1-1,-1 1 1,1-1 0,0 0-1,0 1 1,-1-1-1,1 1 1,-1-1 0,1 1-1,-1 0 1,1-1 0,0 1-1,-1-1 1,1 1 0,-1 0-1,0-1 1,1 1-1,-1 0 1,1 0 0,-1 0-1,0-1 1,-9-2 34,0-1 0,0 2 1,0-1-1,-21-1 0,-522-4 748,420 11-722,74-4-60,36-4 0,23 5 0,1-1 0,-1 0 0,1 0 0,-1 0 0,1 1 0,0-1 0,-1 0 0,1 1 0,0-1 0,0 1 0,-1-1 0,1 1 0,0-1 0,0 1 0,0 0 0,0-1 0,0 1 0,-1 0 0,1 0 0,0-1 0,0 1 0,0 0 0,0 0 0,1 0 0,60-16 0,1 2 0,90-7 0,138 4 0,-124 9 0,-103 1 0,-41-2 0,-25 5 0,-13-1 0,-54-5 0,-1 4 0,-124 4 0,105 3 0,-576 1 0,552 3 0,-192 36 0,-15 1 0,244-41 0,56-2 0,0 0 0,0 2 0,0 1 0,0 0 0,-32 9 0,50-11 0,1 0 0,-1 1 0,0-1 0,1 0 0,-1 1 0,1 0 0,-1-1 0,1 1 0,-1 0 0,1 0 0,0 0 0,-1 0 0,1 0 0,0 0 0,0 0 0,-1 0 0,1 1 0,0-1 0,0 0 0,1 1 0,-1-1 0,0 1 0,0-1 0,1 1 0,-1-1 0,1 1 0,-1 0 0,1-1 0,-1 1 0,1 0 0,0-1 0,0 1 0,0 0 0,0-1 0,0 1 0,0 0 0,1-1 0,-1 1 0,1-1 0,-1 1 0,1 0 0,-1-1 0,1 1 0,0-1 0,0 1 0,1 2 0,5 4 0,-1 1 0,1 0 0,0-1 0,1-1 0,0 1 0,11 7 0,89 60 0,122 63 0,-126-78 0,242 160 0,-260-158 0,144 139 0,-164-138 0,-33-33 0,-1 2 0,-1 1 0,37 51 0,-62-75 0,1 0 0,0 0 0,0-1 0,1 0 0,0-1 0,0 0 0,1 0 0,0-1 0,1 0 0,-1 0 0,1-1 0,0-1 0,0 1 0,0-2 0,1 1 0,0-1 0,14 1 0,13 5 0,2-3 0,-1-1 0,1-1 0,69-5 0,-99 1 0,-1-2 0,0 0 0,0 0 0,1-1 0,-1 0 0,-1 0 0,1-1 0,0 0 0,-1 0 0,0-1 0,0 0 0,-1-1 0,1 0 0,-1 0 0,0-1 0,-1 1 0,1-2 0,-1 1 0,-1 0 0,0-1 0,9-16 0,-1-5 0,0 0 0,-2-1 0,-1 0 0,-2-1 0,6-36 0,2-46 0,2-130 0,-10 96 0,-7 144 0,0 0 0,-1 1 0,0-1 0,1 0 0,-1 0 0,0 1 0,0-1 0,0 0 0,-1 0 0,1 1 0,-1-1 0,1 0 0,-1 1 0,0-1 0,0 0 0,0 1 0,-1-1 0,-1-3 0,2 6 0,0 0 0,0 0 0,0-1 0,0 1 0,1 0 0,-1 0 0,0 0 0,0 0 0,0 0 0,0 0 0,0 0 0,1 1 0,-1-1 0,0 0 0,0 0 0,0 1 0,1-1 0,-1 0 0,0 1 0,-1 0 0,-28 23 0,-220 242 0,132-134 0,-455 511 0,490-548 0,32-43 0,39-42 0,1 1 0,0 1 0,1-1 0,-17 26 0,26-36 0,1-1 0,0 0 0,-1 1 0,1-1 0,0 1 0,-1-1 0,1 0 0,0 1 0,0-1 0,0 1 0,-1-1 0,1 1 0,0-1 0,0 1 0,0-1 0,0 1 0,0-1 0,0 1 0,0-1 0,0 1 0,0-1 0,0 1 0,0-1 0,0 1 0,1-1 0,-1 1 0,0-1 0,0 1 0,0-1 0,1 1 0,-1-1 0,0 0 0,1 1 0,-1-1 0,0 1 0,1-1 0,-1 0 0,0 1 0,1-1 0,-1 0 0,1 1 0,-1-1 0,1 0 0,-1 0 0,0 0 0,1 1 0,-1-1 0,1 0 0,-1 0 0,1 0 0,-1 0 0,1 0 0,-1 0 0,1 0 0,-1 0 0,1 0 0,35-4 0,11-9 0,0-3 0,-1-2 0,-1-2 0,44-27 0,-24 14 0,668-362 0,-696 373 0,-1-1 0,46-40 0,-80 61 0,0 1 0,0-1 0,0 1 0,0-1 0,0 0 0,0 0 0,0 0 0,-1 0 0,1 0 0,-1 0 0,0 0 0,0-1 0,1 1 0,-1 0 0,-1-1 0,1 1 0,0-1 0,-1 1 0,1-1 0,-1 1 0,0-1 0,1-3 0,-3 3 0,0 1 0,1 0 0,-1 0 0,0 0 0,0 0 0,0 0 0,0 0 0,0 1 0,0-1 0,-1 1 0,1-1 0,-1 1 0,1 0 0,-1 0 0,1 0 0,-1 0 0,1 0 0,-1 1 0,0-1 0,0 1 0,-3 0 0,-25-4 0,1 1 0,-1 2 0,1 1 0,-1 2 0,0 1 0,1 1 0,0 1 0,0 2 0,-51 19 0,-19 13 0,-131 72 0,230-111 0,-225 140 0,120-70 0,102-67 0,0-1 0,0 0 0,0 1 0,-1-1 0,1 0 0,-1-1 0,1 1 0,-1-1 0,0 0 0,1 0 0,-9 0 0,13-1 0,-1 0 0,0 0 0,0-1 0,1 1 0,-1 0 0,0 0 0,0 0 0,1-1 0,-1 1 0,0 0 0,1-1 0,-1 1 0,0-1 0,1 1 0,-1-1 0,0 1 0,1-1 0,-1 1 0,1-1 0,-1 0 0,1 1 0,0-1 0,-1 0 0,1 1 0,-1-2 0,1 0 0,-1-1 0,1 1 0,0 0 0,0-1 0,0 1 0,0 0 0,0-1 0,0 1 0,1 0 0,-1-1 0,1 1 0,1-4 0,6-14 0,1 0 0,0 1 0,22-32 0,-20 35 0,-1-1 0,-1-1 0,0 1 0,-1-2 0,7-23 0,-1-29 0,-11 47 0,2 1 0,0 0 0,11-27 0,-5 23 0,2 1 0,0 1 0,2 0 0,24-31 0,-29 42 0,2 2 0,-1-1 0,2 1 0,0 1 0,0 0 0,1 1 0,0 1 0,26-14 0,-38 22 0,0 0 0,0-1 0,0 1 0,1 0 0,-1 0 0,1 0 0,-1 1 0,0-1 0,1 1 0,-1-1 0,1 1 0,-1 0 0,1 0 0,0 0 0,-1 0 0,1 0 0,-1 0 0,1 1 0,-1-1 0,1 1 0,-1 0 0,0 0 0,1 0 0,-1 0 0,0 0 0,0 0 0,1 1 0,-1-1 0,0 1 0,0-1 0,-1 1 0,1 0 0,0 0 0,-1 0 0,1 0 0,-1 0 0,1 0 0,-1 0 0,2 5 0,2 8 0,0 0 0,0 0 0,-2 1 0,0 0 0,1 21 0,1-2 0,23 211 0,-27-242 0,-1 0 0,1 0 0,0-1 0,0 1 0,0 0 0,1 0 0,-1-1 0,1 1 0,0-1 0,0 0 0,0 1 0,4 3 0,-4-5 0,0 0 0,-1-1 0,1 0 0,0 1 0,0-1 0,0 0 0,0 0 0,0 0 0,0 0 0,1 0 0,-1-1 0,0 1 0,0-1 0,1 1 0,-1-1 0,0 0 0,1 0 0,-1 0 0,0 0 0,1 0 0,1-1 0,-1-2 0,-12-1 0,-15-2 0,4 4 0,13 2 0,0-1 0,-1 0 0,1 0 0,0-1 0,0 1 0,-9-5 0,15 6 0,0-1 0,-1 0 0,1 0 0,0 1 0,0-1 0,0 0 0,0 0 0,1 0 0,-1 0 0,0 0 0,0 0 0,0 0 0,1-1 0,-1 1 0,1 0 0,-1 0 0,1-1 0,-1 1 0,1 0 0,0 0 0,0-1 0,-1 1 0,1 0 0,0-1 0,0 1 0,0 0 0,1-1 0,-1 1 0,0 0 0,0-1 0,1 1 0,-1 0 0,1 0 0,-1-1 0,1 1 0,-1 0 0,1 0 0,0 0 0,-1 0 0,1 0 0,2-2 0,6-9 0,0 0 0,2 1 0,-1 0 0,1 1 0,1 0 0,0 0 0,0 1 0,15-7 0,-15 8 0,291-167 0,-204 123 0,-2-4 0,91-70 0,-167 105 0,-44 26 0,-44 25 0,2 3 0,-96 67 0,-7 3 0,147-92 12,-1-2 1,-1 0-1,1-2 0,-2 0 0,-25 3 0,-34 10-1450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7T17:29:52.673"/>
    </inkml:context>
    <inkml:brush xml:id="br0">
      <inkml:brushProperty name="width" value="0.35" units="cm"/>
      <inkml:brushProperty name="height" value="0.35" units="cm"/>
      <inkml:brushProperty name="color" value="#0D5879"/>
    </inkml:brush>
  </inkml:definitions>
  <inkml:trace contextRef="#ctx0" brushRef="#br0">6039 1785 24575,'-92'106'0,"13"-13"0,-12 17 0,91-110 0,0 0 0,0 0 0,-1 1 0,1-1 0,0 0 0,0 1 0,0-1 0,0 0 0,-1 0 0,1 1 0,0-1 0,0 0 0,-1 0 0,1 0 0,0 1 0,0-1 0,-1 0 0,1 0 0,0 0 0,-1 0 0,1 0 0,0 0 0,-1 1 0,1-1 0,0 0 0,-1 0 0,1 0 0,0 0 0,-1 0 0,1 0 0,0 0 0,0 0 0,-1 0 0,1-1 0,0 1 0,-1 0 0,1 0 0,0 0 0,-1 0 0,1 0 0,0 0 0,0-1 0,-1 1 0,-2-18 0,8-26 0,45-139 0,-28 115 0,-4 0 0,18-137 0,-34 194 0,-2 0 0,0 0 0,0 0 0,-1 0 0,-1 0 0,0 0 0,0 0 0,-1 1 0,0-1 0,-1 1 0,0 0 0,0 0 0,-1 0 0,-1 0 0,0 1 0,0 0 0,-1 0 0,0 1 0,0 0 0,-1 0 0,0 0 0,0 1 0,-1 0 0,0 1 0,0 0 0,-20-9 0,-11-4 0,-1 3 0,-1 1 0,-1 2 0,0 2 0,-83-11 0,39 13 0,0 5 0,-89 6 0,163-2 0,-1 2 0,1-1 0,-1 1 0,1 1 0,0 0 0,0 1 0,0 1 0,-17 8 0,24-10 0,1 1 0,0-1 0,0 1 0,0 0 0,0 1 0,0-1 0,1 1 0,0 0 0,0 0 0,0 0 0,1 0 0,0 1 0,0 0 0,0-1 0,1 1 0,0 0 0,0 0 0,0 1 0,-1 9 0,-1 6 0,2 0 0,0 0 0,1 1 0,2-1 0,0 0 0,1 0 0,6 23 0,-7-36 0,1-1 0,1 0 0,0 0 0,0-1 0,1 1 0,-1 0 0,2-1 0,-1 0 0,1 0 0,0 0 0,0-1 0,1 0 0,0 0 0,0 0 0,1-1 0,-1 0 0,1 0 0,0 0 0,0-1 0,1 0 0,10 4 0,10 0 0,0-1 0,0-1 0,0-2 0,1-1 0,0-1 0,0-1 0,-1-2 0,36-4 0,-59 4 0,0 0 0,-1 1 0,1-1 0,-1-1 0,1 1 0,-1-1 0,0 0 0,1 0 0,-1 0 0,0 0 0,0-1 0,0 1 0,-1-1 0,1 0 0,-1 0 0,1-1 0,-1 1 0,0-1 0,0 0 0,-1 1 0,1-1 0,-1 0 0,0-1 0,0 1 0,0 0 0,0-1 0,-1 1 0,0-1 0,0 1 0,0-1 0,0-6 0,0 0 0,-1-1 0,0 1 0,-1-1 0,-1 1 0,0-1 0,0 1 0,-1 0 0,0 0 0,-1 0 0,0 0 0,-11-18 0,-2 2 0,-1 1 0,-2 1 0,0 1 0,-1 1 0,-2 1 0,-25-20 0,-4 1 0,-107-62 0,125 85 0,-1 2 0,-1 1 0,0 2 0,0 1 0,-1 2 0,-1 2 0,-42-5 0,34 9 0,-1 1 0,1 3 0,-1 2 0,1 1 0,-66 14 0,102-15 0,0 1 0,0-1 0,1 1 0,-1 1 0,1 0 0,0 0 0,0 1 0,0 0 0,1 1 0,0 0 0,0 0 0,0 1 0,1 0 0,0 0 0,0 0 0,-8 13 0,8-8 0,0 1 0,1 0 0,1 1 0,0 0 0,0 0 0,2 0 0,-1 0 0,2 0 0,0 1 0,0 22 0,1-20 0,1 0 0,0-1 0,1 1 0,1-1 0,1 1 0,7 25 0,-8-35 0,1-1 0,0 1 0,1-1 0,-1 0 0,1 0 0,1 0 0,-1-1 0,1 1 0,0-1 0,0 0 0,0 0 0,1-1 0,-1 1 0,1-1 0,0-1 0,1 1 0,11 4 0,9 1 0,0-2 0,1 0 0,-1-2 0,1-1 0,0-1 0,0-2 0,0-1 0,56-6 0,-79 6 0,-1-1 0,1 0 0,0 0 0,0-1 0,0 1 0,0-1 0,-1 0 0,1 0 0,-1-1 0,1 1 0,-1-1 0,0 0 0,0 0 0,0 0 0,-1-1 0,1 1 0,-1-1 0,0 0 0,0 0 0,0 0 0,0 0 0,-1-1 0,0 1 0,0-1 0,0 0 0,0 1 0,-1-1 0,1 0 0,-1 0 0,-1 0 0,2-10 0,-2 7 0,0 0 0,0 0 0,-1 0 0,0 1 0,-1-1 0,1 0 0,-2 0 0,1 1 0,-1-1 0,0 1 0,0-1 0,-1 1 0,0 0 0,0 1 0,-1-1 0,0 1 0,0 0 0,0 0 0,-13-10 0,1 5 0,0 0 0,-1 2 0,0 0 0,-1 1 0,1 1 0,-1 1 0,-1 0 0,-24-3 0,-166-14 0,110 18 0,-1 4 0,-148 18 0,181-7 0,1 3 0,1 3 0,0 2 0,-100 44 0,99-32 0,1 2 0,2 4 0,1 2 0,2 3 0,2 3 0,1 2 0,3 2 0,2 3 0,-58 73 0,96-103 0,1 1 0,1 0 0,0 1 0,2 0 0,1 1 0,1 0 0,1 1 0,-6 31 0,2 9 0,3 0 0,0 67 0,8-113 0,0-1 0,2 1 0,0 0 0,1-1 0,0 0 0,2 1 0,0-1 0,1-1 0,1 1 0,1-1 0,0 0 0,1 0 0,1-1 0,0 0 0,2 0 0,-1-1 0,2-1 0,0 0 0,1 0 0,0-1 0,1-1 0,20 15 0,1-4 0,0-2 0,2 0 0,0-3 0,1-1 0,0-2 0,1-1 0,1-3 0,1-1 0,-1-1 0,60 3 0,-91-11 0,0-1 0,0 0 0,-1 0 0,1-1 0,0 0 0,0 0 0,10-4 0,-15 3 0,0 0 0,0 0 0,0 0 0,-1 0 0,1 0 0,-1-1 0,0 0 0,0 0 0,0 0 0,0 0 0,0 0 0,0 0 0,-1-1 0,0 1 0,0-1 0,0 0 0,3-6 0,2-10 0,-1 0 0,-1 0 0,-1-1 0,-1 1 0,0-1 0,-2 0 0,0 0 0,-4-37 0,-5-5 0,-25-100 0,-5 26 0,-6 1 0,-6 3 0,-5 2 0,-7 2 0,-82-127 0,133 237 0,-1 2 0,-1-1 0,0 2 0,-1 0 0,-1 0 0,0 1 0,-2 1 0,-19-13 0,24 19 0,-2 0 0,1 2 0,-1 0 0,0 0 0,0 1 0,-1 1 0,1 0 0,-1 1 0,0 1 0,0 0 0,-30 1 0,32 1 0,1 1 0,0 0 0,-1 1 0,1 1 0,0-1 0,0 2 0,0 0 0,0 0 0,1 1 0,0 1 0,0 0 0,-15 11 0,13-7 0,1 0 0,1 1 0,0 1 0,0 0 0,2 1 0,-1-1 0,1 2 0,-12 24 0,5 2 0,1 1 0,1 0 0,3 1 0,1 0 0,2 1 0,-2 54 0,2-5 0,8 174 0,2-249 0,0 0 0,1 0 0,0-1 0,1 1 0,2-1 0,-1 0 0,2 0 0,0 0 0,1-1 0,0 0 0,1 0 0,1-1 0,15 17 0,-11-18 0,0 1 0,1-2 0,0 0 0,1-1 0,1 0 0,0-2 0,0 0 0,1 0 0,0-2 0,0 0 0,28 6 0,7-1 0,0-2 0,1-2 0,0-3 0,0-2 0,0-3 0,1-1 0,-1-4 0,0-1 0,55-15 0,-73 12 0,-1-1 0,0-2 0,0-2 0,-1-1 0,-1-1 0,-1-2 0,0-1 0,-1-2 0,-1-1 0,-1-1 0,-2-2 0,0 0 0,-1-2 0,24-33 0,-41 46 0,-1 0 0,0-1 0,-1 0 0,-1 0 0,0 0 0,-1-1 0,-1 0 0,0 0 0,-1 0 0,2-29 0,-4 15 0,-1 1 0,-2-1 0,0 1 0,-2-1 0,-9-31 0,4 33 0,0 0 0,-2 0 0,-2 2 0,0-1 0,-1 1 0,-35-45 0,1 11 0,-82-80 0,88 100 0,-1 0 0,-3 3 0,-82-51 0,96 69 0,-1 2 0,0 2 0,-1 1 0,0 1 0,-1 2 0,-1 1 0,-41-5 0,8 6 0,0 3 0,-1 3 0,1 4 0,0 2 0,-73 13 0,107-10 0,1 1 0,0 2 0,1 1 0,0 2 0,0 1 0,1 1 0,1 2 0,1 2 0,0 0 0,1 2 0,-50 45 0,49-36 0,1 1 0,2 1 0,-45 67 0,65-87 0,1 1 0,0 0 0,1 0 0,0 0 0,1 0 0,0 1 0,1-1 0,0 1 0,1 0 0,1 0 0,0 0 0,0 0 0,2 0 0,-1 0 0,2 0 0,4 23 0,-1-25 0,-1 1 0,1-1 0,1 0 0,0 0 0,0-1 0,1 0 0,0 0 0,1-1 0,0 1 0,1-2 0,0 1 0,14 9 0,-2-2 0,2-1 0,0 0 0,0-2 0,45 17 0,-14-11 0,0-3 0,2-2 0,-1-3 0,60 4 0,233 1 0,-253-16 0,0-5 0,0-3 0,161-36 0,-210 33 0,-1-3 0,-1-1 0,-1-3 0,0-1 0,-1-2 0,-1-2 0,-1-2 0,-2-1 0,59-52 0,-63 46 0,-2-1 0,-1-2 0,42-62 0,-59 75 0,-1 0 0,-1-1 0,-1 0 0,-1-1 0,-2 0 0,0-1 0,-1 0 0,4-31 0,-7 19 0,-1-1 0,-2 0 0,-1 0 0,-2 1 0,-2-1 0,-1 1 0,-2 0 0,-2 0 0,-1 0 0,-2 2 0,-31-66 0,16 48 0,-3 1 0,-2 1 0,-2 2 0,-3 2 0,-1 1 0,-2 2 0,-3 1 0,-1 3 0,-1 1 0,-3 3 0,-100-59 0,119 81 0,0 2 0,-1 1 0,0 2 0,-1 1 0,0 1 0,0 1 0,-1 2 0,1 1 0,-1 2 0,0 1 0,1 1 0,-1 2 0,1 1 0,-1 2 0,-44 13 0,12 2 0,1 2 0,2 4 0,0 2 0,2 2 0,1 3 0,-68 53 0,87-56 0,1 1 0,1 2 0,2 2 0,2 1 0,1 2 0,2 1 0,1 1 0,3 1 0,-39 85 0,36-57 0,4 1 0,2 2 0,4 0 0,3 1 0,-11 138 0,14 3 0,18 259 0,-2-428 0,1-1 0,3 0 0,2 0 0,1-1 0,3 0 0,1-1 0,3 0 0,1-2 0,2 0 0,1-1 0,3 0 0,1-2 0,2-2 0,1 0 0,2-1 0,1-2 0,2-2 0,60 46 0,-36-39 0,1-3 0,2-3 0,1-2 0,2-2 0,1-4 0,1-2 0,0-3 0,124 19 0,-8-17 0,1-8 0,190-11 0,-307-3 0,0-3 0,81-15 0,-123 14 0,0-1 0,0 0 0,0-2 0,-1-1 0,-1 0 0,1-2 0,-1-1 0,-1 0 0,29-24 0,-8-1 0,-2-2 0,-1-2 0,-3-1 0,-1-2 0,-2-1 0,-2-2 0,24-51 0,-19 25 0,-3-2 0,-3-1 0,-4-1 0,18-93 0,-33 124 0,-3-1 0,-1 0 0,-2-90 0,-5 113 0,-2 0 0,0 0 0,-2 1 0,-1-1 0,0 1 0,-2 0 0,-1 1 0,0 0 0,-22-35 0,7 22 0,-2 1 0,-1 1 0,-1 2 0,-2 0 0,-1 2 0,-1 2 0,-1 1 0,-2 1 0,-41-22 0,-6 3 0,-3 3 0,-1 4 0,-99-28 0,87 35-64,0 5 1,-2 4-1,0 5 0,-1 4 0,-179 1 0,205 14 44,0 4 0,1 3 0,0 3 0,1 3 0,0 3 0,2 4 0,0 3 0,-103 53 0,77-25 20,3 4 0,2 5 0,-106 94 0,140-106 0,3 4 0,1 2 0,4 2 0,2 2 0,-62 104 0,89-126 0,1 1 0,3 0 0,1 1 0,-12 51 0,21-62 0,1 0 0,1 0 0,2 0 0,1 1 0,2-1 0,6 57 0,-4-72 13,1-1 1,1-1-1,0 1 0,1 0 0,0-1 0,1 0 0,1 0 1,0-1-1,1 0 0,0 0 0,0-1 0,2 0 0,-1 0 1,1-1-1,1 0 0,0-1 0,0 0 0,15 8 0,8 3 40,1-2-1,1-2 0,1-1 0,0-2 0,66 15 0,30 0-356,209 17-1,147-29-379,-308-23 374,0-8 0,-1-7 1,-1-9-1,346-106 0,-334 69 239,-2-7 0,-4-9 0,-4-8 0,210-142 0,-163 71-65,-8-10 1,-7-9 0,-8-9 0,229-278-1,-418 451 367,-1 0 0,-1-2 0,0 1 0,13-29 0,-24 42-135,0-1 1,0 0 0,-1 0-1,0 0 1,0 0-1,-1 0 1,0 0 0,0-1-1,0 1 1,-1 0-1,-1-1 1,1 1 0,-1 0-1,0 0 1,0 0-1,-1-1 1,-5-10 0,2 6-6,-1 0 0,-1 0 0,0 1 0,-1 0 0,0 0 0,-1 1 1,0 0-1,-1 1 0,0 0 0,-12-9 0,-11-5-98,-1 2 0,-45-21-1,-13 0 8,-2 4 0,-1 4 0,-181-38 0,92 39 0,-218-11 0,386 43 0,-89-7 0,0 4 0,-152 14 0,251-9 0,0 0 0,-1 0 0,1 0 0,0 1 0,0 0 0,1 0 0,-1 1 0,0-1 0,1 1 0,-1 1 0,1-1 0,0 1 0,0-1 0,1 2 0,-1-1 0,1 0 0,0 1 0,0 0 0,0 0 0,0 0 0,1 0 0,0 1 0,-4 10 0,0 6 0,0 1 0,2-1 0,1 1 0,0 1 0,1 25 0,-7 87 0,13 220 0,1-296 0,4-1 0,2 0 0,2-1 0,3 0 0,2 0 0,32 67 0,-36-99 0,1 0 0,1-1 0,1 0 0,2-2 0,0 0 0,2-1 0,0-1 0,45 37 0,-36-38 0,1 0 0,0-2 0,2-1 0,0-1 0,0-2 0,2-2 0,37 10 0,-19-9 0,-1-2 0,1-3 0,1-2 0,-1-2 0,1-3 0,0-2 0,-1-2 0,1-2 0,-1-3 0,0-2 0,-1-2 0,-1-3 0,0-1 0,0-3 0,-2-2 0,-1-2 0,0-2 0,-2-2 0,62-49 0,-69 46 0,-2-2 0,-1-2 0,-1-1 0,36-49 0,-54 61 0,-2 0 0,0 0 0,-1-1 0,-2-1 0,0 0 0,-2 0 0,-1-1 0,0-1 0,3-29 0,-5 13 0,-2 0 0,-2-86 0,-3 110 0,-1 0 0,-1 0 0,-1 1 0,-1-1 0,0 1 0,-1 0 0,-1 0 0,-1 1 0,-13-23 0,-2 7 0,-2 2 0,0 0 0,-2 2 0,-2 1 0,0 1 0,-2 2 0,-1 0 0,0 3 0,-71-37 0,33 25 0,-2 3 0,-1 4 0,-1 2 0,-87-16 0,79 25 0,-1 3 0,1 4 0,-2 4 0,-121 7 0,138 3 0,0 4 0,1 3 0,0 2 0,1 4 0,-121 49 0,126-40 0,2 3 0,1 3 0,1 2 0,2 2 0,2 3 0,1 1 0,2 3 0,-44 53 0,56-54 0,2 3 0,2 0 0,3 3 0,1 0 0,2 2 0,3 1 0,2 0 0,2 2 0,-18 82 0,25-81 0,3-1 0,3 1 0,1 1 0,4-1 0,5 80 0,-1-111 0,2 0 0,0-1 0,2 1 0,0-1 0,2 0 0,0 0 0,2-1 0,0-1 0,1 1 0,2-2 0,0 1 0,1-2 0,1 0 0,0-1 0,21 19 0,-8-14 0,0-2 0,1 0 0,1-2 0,1-2 0,1 0 0,53 19 0,211 49 0,-147-53-89,1-6-1,1-7 1,0-7-1,1-6 1,0-7-1,0-6 1,294-54-1,-366 43 90,-1-3 0,-1-4 0,150-68 0,-227 92 13,46-28-54,-46 28 52,0 1 0,0 0 1,-1-1-1,1 1 0,0-1 0,-1 1 0,1-1 0,0 1 1,-1-1-1,1 1 0,-1-1 0,1 0 0,-1 1 0,1-1 0,-1 0 1,1 0-1,-1 1 0,0-1 0,1 0 0,-1 0 0,0 1 1,0-1-1,1 0 0,-1 0 0,0 0 0,0 0 0,0 1 1,0-1-1,0 0 0,0 0 0,0 0 0,-1 0 0,1 1 0,0-1 1,0 0-1,-1 0 0,1 0 0,0 1 0,-1-1 0,1 0 1,-1 1-1,1-1 0,-1 0 0,1 1 0,-1-1 0,1 0 1,-1 1-1,0-1 0,1 1 0,-1-1 0,0 1 0,0 0 0,1-1 1,-1 1-1,-1-1 0,-16-6 9,-1 1-1,1 1 1,-1 1 0,0 0-1,-32-1 1,49 5-19,-665-27-1,570 27 0,-358 11 0,350-2 0,-1 5 0,-134 34 0,187-35 0,34-9 0,0 0 0,0 1 0,1 2 0,-31 13 0,46-16 0,11-1 0,19 0 0,0-2 0,47-2 0,-37 0 0,170-12-92,236-43 0,204-73-382,-210 38 511,151 4-37,-472 68 0,-115 19 9,0 0 0,1 0 0,-1-1 0,0 1 0,0 0 0,0-1 0,0 1 0,0-1 0,0 1 0,1-1 1,-1 1-1,0-1 0,0 0 0,-1 0 0,1 1 0,0-1 0,0 0 0,1-1 0,-2 1 2,0 1 0,0-1 0,-1 1-1,1-1 1,0 1 0,0-1 0,0 1 0,0-1 0,0 0-1,-1 1 1,1 0 0,0-1 0,0 1 0,-1-1-1,1 1 1,0-1 0,-1 1 0,1-1 0,-1 1 0,1 0-1,0-1 1,-1 1 0,1 0 0,-1-1 0,1 1 0,-2 0-1,-47-20 147,-39-2-151,-169-19 1,-108 15-171,355 25 151,-689-43-987,-700-28 995,1355 71 5,38 1 0,10 0 0,69 1 0,802 37 1224,-721-21-1237,-1 7-1,-1 6 0,252 86 0,-161-27 14,-241-88 0,1 1 0,0-1 0,-1 0 0,1 1 0,0-1 0,-1 1 0,0 0 0,1-1 0,2 5 0,-4-6 0,-1 1 0,1-1 0,-1 1 0,0 0 0,1-1 0,-1 1 0,0-1 0,0 1 0,1 0 0,-1-1 0,0 1 0,0 0 0,0 0 0,0-1 0,0 1 0,0 0 0,0-1 0,0 1 0,0 0 0,0-1 0,0 1 0,0 0 0,-1-1 0,1 1 0,0 0 0,-1 0 0,-2 3 0,0-1 0,0 0 0,0 0 0,-1 0 0,1 0 0,-1-1 0,0 1 0,0-1 0,0 0 0,0 0 0,-7 2 0,-570 183 0,478-158 0,-58 16 0,-595 164 0,724-198 0,31-10 0,1-1 0,0 0 0,0 0 0,0 0 0,0 1 0,0-1 0,0 0 0,0 0 0,0 0 0,0 0 0,0 1 0,0-1 0,0 0 0,0 0 0,0 0 0,0 1 0,0-1 0,0 0 0,0 0 0,0 0 0,0 1 0,1-1 0,-1 0 0,0 0 0,0 0 0,0 0 0,0 1 0,0-1 0,0 0 0,0 0 0,1 0 0,-1 0 0,0 0 0,0 1 0,0-1 0,0 0 0,1 0 0,-1 0 0,0 0 0,0 0 0,0 0 0,1 0 0,-1 0 0,0 0 0,0 0 0,0 0 0,1 0 0,-1 0 0,0 0 0,0 0 0,0 0 0,1 0 0,-1 0 0,0 0 0,0 0 0,0 0 0,1 0 0,-1 0 0,0 0 0,0-1 0,0 1 0,68 2 0,-56-2 0,1306-8 0,-1131 3 0,191-31 0,-376 35 0,-6 0 0,-22 0 0,-48 0 0,-535 60-127,294-21-389,-1510 50 387,1779-90 129,47 2 0,-1-1 0,0 1 0,0 0 0,0 0 0,1 0 0,-1 0 0,0 0 0,0 0 0,0-1 0,0 1 0,0 0 0,1 0 0,-1 0 0,0-1 0,0 1 0,0 0 0,0 0 0,0 0 0,0-1 0,0 1 0,0 0 0,0 0 0,0 0 0,0-1 0,0 1 0,0 0 0,0 0 0,0 0 0,0-1 0,0 1 0,0 0 0,0 0 0,0-1 0,0 1 0,0 0 0,0 0 0,0 0 0,0 0 0,-1-1 0,1 1 0,0 0 0,0 0 0,0 0 0,0 0 0,0-1 0,-1 1 0,1 0 0,0 0 0,0 0 0,0 0 0,-1 0 0,1 0 0,0 0 0,0-1 0,0 1 0,-1 0 0,1 0 0,0 0 0,14-7 80,1 1-1,0 0 1,1 1 0,28-6 0,6-2 165,338-104-105,200-54-152,-514 152 12,308-72 0,-271 70 0,163-11 0,-251 31 0,59-7 0,-67 0 0,-25 0 0,-39-5 0,39 11 0,-590-119 0,15 4 0,-203-92 0,781 207 0,0 0 0,-1-1 0,1 0 0,0 0 0,1-1 0,-1 1 0,1-2 0,-1 1 0,1-1 0,0 0 0,-8-9 0,12 12 0,1 0 0,0 0 0,-1 0 0,1 0 0,0 0 0,0 0 0,1 0 0,-1-1 0,0 1 0,1 0 0,-1 0 0,1-1 0,0 1 0,0 0 0,0 0 0,0-1 0,0-2 0,1 2 0,0-1 0,1 1 0,-1 0 0,1-1 0,-1 1 0,1 0 0,0 0 0,0 0 0,0 1 0,1-1 0,-1 0 0,1 1 0,-1-1 0,6-2 0,9-8 0,1 2 0,1 0 0,0 1 0,1 0 0,-1 2 0,33-9 0,133-25 0,-180 41 0,180-27 0,289-8 0,194 38 0,-629-1 0,-13-1 0,-18-1 0,0 1 0,0 0 0,1 0 0,-1 1 0,0 0 0,0 0 0,0 1 0,0 0 0,7 3 0,-13 1 0,-16 0 0,-29 6 0,-68 10 0,40-10 0,-669 94-698,-11-33-260,525-53 874,-746 58-33,-3-49-1,906-31 118,56-3 0,17-3 0,14-3 79,0 1 1,0 1-1,1 0 0,0 1 0,1 2 0,0 0 0,22-4 0,9-4 230,196-48 346,109-4-697,109 8-777,1474-69-2579,-763 113 2109,-392 23 3353,-757-8-1156,-55-1 150,-291 0 608,-21 0-1693,-121 0-793,-17-1 26,-951 7-1628,6 52 943,1057-28 800,-378 18 2110,889-86 1487,679-143-1034,1124-166-4286,-590 213 1689,-1154 124 854,134-6-306,-122 9 3038,-1631 11-3442,770-6 76,-335 2 419,935 0 74,15 2 0,0-2 0,0-2 0,0 0 0,0-2 0,-34-9 0,60 12 40,1 0-1,-1-1 0,1 1 1,-1-1-1,1 1 0,0-1 1,0 0-1,0 0 0,0 0 1,-4-5-1,7 7-19,-1-1 0,1 1 1,0-1-1,0 1 0,-1 0 0,1-1 1,0 1-1,0-1 0,0 1 0,-1-1 1,1 1-1,0-1 0,0 1 0,0 0 0,0-1 1,0 1-1,0-1 0,0 1 0,0-1 1,0 1-1,0-1 0,0 1 0,1-1 1,-1 1-1,0-1 0,0 1 0,0-1 0,1 1 1,-1-1-1,24-12 401,12 5-391,1 2 0,0 1 0,1 2 0,57 3-1,-28-1-19,863 0-10,-620 2 0,265 37 0,-537-34 0,-14 0 0,-58-2 0,6-1 0,-1287 110-912,-54 3 696,872-110 380,475-4 375,25 4-205,39 6-243,591 45-81,-296-32-184,562 42-746,8-42 974,-883-23-54,-16-1 0,0 0 0,0 1 0,0 0 0,0 0 0,0 1 0,0 0 0,0 1 0,14 4 0,-22 1 20,-15 2 124,-19 2 132,-2-1 1,-44 7-1,-6 0-247,-160 40-21,-83 25-172,-1901 560-1917,1002-263 1808,1220-377 280,-24 9 33,0-2-1,-1-2 0,-48 5 1273,101-15-716,87-14-203,116-35-301,126-43-256,130-42-655,98-33-176,989-280-1487,26 82-922,-624 257 3857,-2 93 6909,-850 15-7309,-102 2-53,0 0-1,1-1 0,-1-1 1,0-1-1,21-8 0,-35 8 1,-11 0 0,-22-1 0,-43 3 0,-106 9 0,-443 68-290,-7 33-890,451-76 849,-2552 407-2703,2500-406 4265,-407 4 0,609-39 58,53 0-708,275-10-78,15-7-503,100-11-164,-80 4-73,1806-111-2207,-373 125 385,-685 89 1927,-1002-67 116,537 49 2981,-606-59-2756,19 5 791,-46 0-387,-268 46-348,5-5-265,-1554 279-2949,1630-285 2745,-1373 246-2618,-21-134 2629,715-155 5758,318-2-4962,455 6-603,-131-3 0,212-6 0,29 8 0,1 0 0,0 0 0,-1 0 0,1-1 0,-1 1 0,1 0 0,0-1 0,-1 1 0,1 0 0,0-1 0,-1 1 0,1 0 0,0-1 0,0 1 0,-1 0 0,1-1 0,0 1 0,0-1 0,0 1 0,0-1 0,-1 1 0,1 0 0,0-1 0,0 1 0,0-1 0,0 1 0,0-1 0,0 1 0,0-1 0,0 1 0,0 0 0,1-2 0,1-1 0,0 1 0,1-1 0,0 0 0,-1 1 0,1-1 0,0 1 0,0 0 0,1 0 0,-1 0 0,0 0 0,1 1 0,-1-1 0,1 1 0,4-2 0,86-27 0,107-19 0,-138 35 0,281-60-164,120-13-655,1442-121-2443,26 165 1729,-650 119-172,-727-15 4503,1-43 1859,-515-19-4629,54 1-28,-95 0 0,0 0 0,0 0 0,-1 0 0,1 1 0,0-1 0,0 0 0,0 0 0,0 0 0,-1 0 0,1 1 0,0-1 0,0 0 0,0 0 0,0 1 0,0-1 0,0 0 0,0 0 0,0 1 0,0-1 0,-1 0 0,1 0 0,0 1 0,0-1 0,0 0 0,0 0 0,1 1 0,-1-1 0,0 0 0,0 0 0,0 1 0,0-1 0,0 0 0,0 0 0,0 1 0,0-1 0,0 0 0,1 0 0,-1 1 0,0-1 0,0 0 0,0 0 0,0 0 0,1 0 0,-1 1 0,0-1 0,0 0 0,1 0 0,-1 0 0,0 0 0,0 0 0,0 0 0,1 1 0,-1-1 0,1 0 0,-37 15 0,-67 15 0,-131 21 0,-89 7-164,-1426 237-1787,-17-34 2038,1592-238-136,-597 69-653,-5-62 1728,731-33-405,-29 1 511,135-1-1132,-5 3 0,475-49-85,-119 10-661,1824-211-2263,-1529 162 3053,422-110 679,-786 130 1077,-265 53-1376,0 4 1,117-1-1,-171 9-424,-49-9 0,-27 0 0,0 2 0,-79-4 0,-937-48-731,-5 44-299,-35-1 262,903 12 645,-579-12 250,727 17 639,40-1-318,14-3-23,29-9 247,34-4-594,0 2 1,94-13-1,136-3-118,-198 24 59,738-37-19,6 44 0,-603 3 0,-193 0 0,0-1 0,0-3 0,0-1 0,-1-2 0,0-2 0,0-1 0,60-23 0,7-7 0,-65 25 0,62-29 0,-100 41 0,-1 1 0,1 0 0,0-1 0,0 1 0,-1-1 0,1 0 0,-1 0 0,1 0 0,-1 0 0,0 0 0,0 0 0,0-1 0,0 1 0,0-1 0,-1 0 0,1 1 0,-1-1 0,1 0 0,-1 0 0,0 0 0,0 0 0,-1 0 0,1 0 0,-1 0 0,1 0 0,-1-6 0,-1 5 0,0-1 0,-1 1 0,0 0 0,1-1 0,-1 1 0,-1 0 0,1 0 0,-1 0 0,0 1 0,1-1 0,-2 1 0,1-1 0,0 1 0,-1 0 0,1 0 0,-1 0 0,0 1 0,-4-3 0,-26-14 0,0 1 0,-2 2 0,-43-14 0,-121-29 0,155 46 0,-571-112 0,451 113 0,-6-1 0,148 9 0,0 0 0,1-2 0,-1 0 0,1-1 0,-26-13 0,44 18 0,0 0 0,0 0 0,0-1 0,0 1 0,1-1 0,-1 0 0,1 0 0,-1 0 0,1-1 0,0 1 0,0-1 0,-4-7 0,6 9 0,1 0 0,-1 0 0,1 0 0,-1 0 0,1 0 0,0 0 0,0 0 0,-1 0 0,2 0 0,-1 0 0,0 0 0,0 0 0,1 0 0,-1 0 0,1 0 0,-1 0 0,1 0 0,0 1 0,0-1 0,0 0 0,0 0 0,0 1 0,0-1 0,0 1 0,1-1 0,-1 1 0,0-1 0,1 1 0,0 0 0,-1-1 0,4 0 0,10-9 0,0 2 0,1 0 0,0 1 0,0 0 0,1 2 0,25-8 0,114-20 0,-112 26 0,537-84 0,-561 89 0,-27 2 0,-42 1 0,34 0 0,-25 1 0,-760-16 0,410-17 0,-337-12 0,-1630 47 0,2350-3 0,-1 0 0,0 0 0,0-1 0,0 0 0,0-1 0,0 1 0,1-2 0,-1 1 0,-9-5 0,14 5 0,-1 0 0,1-1 0,0 1 0,-1-1 0,1 0 0,1 0 0,-1 0 0,0-1 0,1 1 0,0 0 0,-1-1 0,1 0 0,1 1 0,-1-1 0,0 0 0,1 0 0,0 0 0,0 0 0,-1-7 0,-1-20-163,1 0-1,4-62 1,-1 70-712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7T17:54:50.095"/>
    </inkml:context>
    <inkml:brush xml:id="br0">
      <inkml:brushProperty name="width" value="0.35" units="cm"/>
      <inkml:brushProperty name="height" value="0.35" units="cm"/>
      <inkml:brushProperty name="color" value="#0D5879"/>
    </inkml:brush>
  </inkml:definitions>
  <inkml:trace contextRef="#ctx0" brushRef="#br0">3320 829 24575,'0'-4'0,"0"0"0,-1 0 0,0 0 0,1 0 0,-1 1 0,0-1 0,-1 0 0,1 1 0,-1-1 0,1 1 0,-1-1 0,0 1 0,-1 0 0,1 0 0,-4-4 0,1 1 0,-2 0 0,1 1 0,-1 0 0,0 0 0,0 0 0,-13-5 0,-5-1 0,-1 2 0,0 1 0,-40-8 0,-47-2 0,0 5 0,-1 5 0,-186 11 0,197 7 0,0 4 0,2 4 0,0 5 0,1 5 0,-183 76 0,65-3 0,-287 180 0,284-134 0,-103 57 0,315-199 0,0-1 0,0 0 0,0 0 0,-15 3 0,23-7 0,0 1 0,0-1 0,0 0 0,-1 1 0,1-1 0,0 0 0,0 0 0,0 0 0,-1 0 0,1 0 0,0 0 0,0-1 0,0 1 0,-1 0 0,1-1 0,0 1 0,0 0 0,0-1 0,0 1 0,0-1 0,0 0 0,0 1 0,0-1 0,0 0 0,0 0 0,0 0 0,0 0 0,1 1 0,-1-1 0,0 0 0,0 0 0,1 0 0,-1-1 0,1 1 0,-1 0 0,1 0 0,0 0 0,-1 0 0,1 0 0,0-1 0,0 1 0,0 0 0,-1 0 0,1 0 0,1-1 0,-1-1 0,1-6 0,0 0 0,0 0 0,1 0 0,0 1 0,1-1 0,0 0 0,0 1 0,1 0 0,0-1 0,6-8 0,11-15 0,27-32 0,-35 48 0,264-312 0,-78 98 0,-196 226 0,0 0 0,0 1 0,1 0 0,-1 0 0,1 0 0,0 0 0,4-2 0,-7 4 0,-1 1 0,1 0 0,-1 0 0,1-1 0,-1 1 0,1 0 0,-1 0 0,1 0 0,-1 0 0,1 0 0,-1 0 0,1 0 0,-1 0 0,1 0 0,0 0 0,-1 0 0,1 0 0,-1 0 0,1 0 0,-1 1 0,1-1 0,-1 0 0,1 0 0,-1 1 0,0-1 0,1 0 0,0 1 0,0 0 0,-1 0 0,1 1 0,0-1 0,-1 1 0,1-1 0,-1 0 0,0 1 0,1-1 0,-1 1 0,0-1 0,0 1 0,0-1 0,0 1 0,0 2 0,-2 15 0,0-1 0,-1 1 0,-1-1 0,-1 0 0,-11 27 0,-47 94 0,26-61 0,-127 278 0,162-350 0,-1 0 0,1 0 0,0 0 0,1 1 0,-1-1 0,1 0 0,1 1 0,-1 6 0,1-12 0,0 0 0,0 0 0,0 0 0,1 0 0,-1 0 0,0-1 0,0 1 0,1 0 0,-1 0 0,0 0 0,1 0 0,-1-1 0,1 1 0,-1 0 0,1 0 0,-1-1 0,1 1 0,0 0 0,-1-1 0,1 1 0,0-1 0,0 1 0,0 0 0,1-1 0,0 1 0,0-1 0,0 0 0,0 0 0,0 0 0,0 0 0,0 0 0,0 0 0,0-1 0,0 1 0,-1 0 0,1-1 0,0 0 0,0 1 0,3-3 0,9-4 0,-1-1 0,0 0 0,0 0 0,0-2 0,-1 1 0,19-22 0,61-80 0,-53 61 0,493-667 0,-522 703 0,24-37 0,49-98 0,-77 135 0,1 0 0,-2-1 0,0 0 0,-1 0 0,0-1 0,-1 1 0,-1-1 0,0 1 0,-1-1 0,-1 0 0,-1 1 0,-2-22 0,1 33 0,1-1 0,-1 1 0,0 0 0,0 0 0,-1 0 0,1 0 0,-1 0 0,0 1 0,0-1 0,0 1 0,0 0 0,-1-1 0,1 2 0,-1-1 0,0 0 0,0 1 0,0-1 0,0 1 0,0 0 0,0 1 0,0-1 0,-1 1 0,-7-2 0,-12-2 0,-1 0 0,0 2 0,-28 0 0,39 2 0,-24 0 0,0 2 0,1 1 0,-1 2 0,1 1 0,0 3 0,-55 17 0,71-19 0,1 2 0,0 0 0,1 1 0,0 1 0,0 1 0,1 1 0,1 0 0,0 2 0,0-1 0,1 2 0,1 0 0,-26 35 0,36-41 0,-1-1 0,1 2 0,1-1 0,0 1 0,0-1 0,1 1 0,0 0 0,1 1 0,-3 17 0,5-24 0,0 0 0,0 1 0,0-1 0,0 0 0,1 0 0,0 0 0,0 0 0,0 0 0,0 0 0,0 0 0,1 0 0,0 0 0,0 0 0,0-1 0,0 1 0,1-1 0,-1 1 0,1-1 0,0 0 0,0 0 0,0 0 0,0-1 0,0 1 0,1-1 0,7 4 0,-1 0 0,0-2 0,1 0 0,-1 0 0,1-1 0,0 0 0,0-1 0,0 0 0,1-1 0,-1 0 0,0-1 0,0 0 0,1 0 0,-1-2 0,0 1 0,0-1 0,0-1 0,0 0 0,0-1 0,-1 0 0,1 0 0,-1-1 0,10-7 0,-6 3 0,0-1 0,0-1 0,-1 0 0,0-1 0,-1 0 0,-1-1 0,1-1 0,-2 0 0,0 0 0,-1-1 0,-1 0 0,0 0 0,10-29 0,-7 11 0,11-55 0,-20 78 0,0 0 0,-1 0 0,0-1 0,-1 1 0,0 0 0,-1-1 0,0 1 0,0 0 0,-6-20 0,5 26 0,0 1 0,0-1 0,0 0 0,0 1 0,0 0 0,-1-1 0,0 1 0,1 0 0,-1 0 0,0 1 0,-1-1 0,1 1 0,0-1 0,-1 1 0,-4-2 0,0 0 0,-1 1 0,1 0 0,-1 0 0,0 1 0,0 0 0,-14-1 0,-1 2 0,0 1 0,-1 1 0,1 1 0,-31 6 0,20 1 0,1 2 0,0 1 0,0 1 0,1 2 0,1 2 0,0 0 0,1 2 0,1 2 0,-48 43 0,25-16 0,3 3 0,2 3 0,-81 116 0,100-126 0,2 1 0,-36 84 0,54-105 0,0 0 0,1 1 0,2 0 0,1 0 0,0 0 0,2 1 0,0 41 0,4-58 0,0 0 0,1 1 0,0-1 0,1 0 0,0 0 0,0 0 0,1-1 0,0 1 0,0-1 0,1 0 0,0 0 0,1 0 0,0-1 0,0 0 0,0 0 0,1-1 0,0 1 0,0-1 0,1-1 0,0 1 0,0-1 0,13 6 0,5 1 0,1 0 0,1-2 0,-1-1 0,1-1 0,1-2 0,29 4 0,-19-5 0,-1-1 0,1-2 0,0-1 0,0-2 0,52-9 0,-77 8 0,0-1 0,-1-1 0,0 0 0,0-1 0,0 0 0,0-1 0,-1 0 0,0-1 0,0 0 0,-1-1 0,0 0 0,0-1 0,-1 0 0,0-1 0,0 0 0,-1-1 0,-1 0 0,9-14 0,-6 5 0,-1-1 0,-2-1 0,0 0 0,-1 0 0,-1 0 0,-1-1 0,-1 1 0,1-28 0,-1-26 0,-8-85 0,2 135 0,2 15 0,0 0 0,-1 0 0,-1 0 0,0 0 0,0 0 0,-1 1 0,-6-14 0,7 19 0,-1 1 0,0 0 0,0-1 0,0 1 0,-1 0 0,0 0 0,1 1 0,-1-1 0,0 1 0,-1 0 0,1 0 0,-1 0 0,1 1 0,-1-1 0,0 1 0,0 0 0,-7-2 0,-22-5 0,-1 2 0,1 1 0,-65-3 0,-110 14 0,176-2 0,1 2 0,0 1 0,0 2 0,1 1 0,0 1 0,0 2 0,1 1 0,1 1 0,0 2 0,-33 23 0,44-26 0,0 1 0,0 1 0,2 0 0,0 1 0,0 1 0,2 0 0,0 1 0,1 1 0,1 0 0,0 1 0,2 0 0,0 1 0,2 0 0,0 0 0,-8 37 0,15-53 0,0 0 0,0 0 0,1-1 0,-1 1 0,1 0 0,0 0 0,1 0 0,-1 0 0,1 0 0,0 0 0,0-1 0,1 1 0,-1 0 0,1-1 0,0 1 0,5 7 0,-3-8 0,-1 0 0,1 0 0,0 0 0,1-1 0,-1 1 0,1-1 0,-1 0 0,1-1 0,0 1 0,0-1 0,0 0 0,0 0 0,1 0 0,-1-1 0,9 1 0,42 6 0,1-2 0,-1-3 0,1-2 0,0-3 0,-1-3 0,1-1 0,-1-4 0,-1-1 0,55-20 0,-80 21 0,-2-1 0,1-2 0,-2-1 0,0-1 0,0-1 0,-2-1 0,45-39 0,-50 37 0,2 0 0,0 2 0,1 0 0,29-15 0,-47 29-85,-1 1 0,1-1-1,-1 0 1,0-1 0,0 1-1,0-1 1,-1 0 0,1 0-1,-1 0 1,0 0 0,0 0-1,0-1 1,0 1 0,-1-1-1,3-7 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7T17:54:50.848"/>
    </inkml:context>
    <inkml:brush xml:id="br0">
      <inkml:brushProperty name="width" value="0.35" units="cm"/>
      <inkml:brushProperty name="height" value="0.35" units="cm"/>
      <inkml:brushProperty name="color" value="#0D5879"/>
    </inkml:brush>
  </inkml:definitions>
  <inkml:trace contextRef="#ctx0" brushRef="#br0">46 1 24575,'-8'0'0,"-10"0"0,-2 7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7T17:54:54.469"/>
    </inkml:context>
    <inkml:brush xml:id="br0">
      <inkml:brushProperty name="width" value="0.35" units="cm"/>
      <inkml:brushProperty name="height" value="0.35" units="cm"/>
      <inkml:brushProperty name="color" value="#0D5879"/>
    </inkml:brush>
  </inkml:definitions>
  <inkml:trace contextRef="#ctx0" brushRef="#br0">3258 1271 24575,'-705'-24'0,"-11"1"0,690 23 0,-1 1 0,-34 6 0,51-5 0,0 0 0,0 1 0,0 1 0,0 0 0,0 0 0,1 1 0,0 0 0,-15 11 0,6-1 0,0 2 0,1 0 0,2 1 0,-1 1 0,2 0 0,1 1 0,0 1 0,2 0 0,0 0 0,1 1 0,1 1 0,1 0 0,-7 36 0,0 16 0,3 0 0,-4 147 0,15-199 0,1 0 0,0 0 0,2-1 0,1 1 0,8 30 0,-8-44 0,0 1 0,1-1 0,0 0 0,1 0 0,0-1 0,0 1 0,1-1 0,0 0 0,0-1 0,1 1 0,0-1 0,0-1 0,0 1 0,14 8 0,-7-6 0,0-1 0,0-1 0,0 0 0,1-1 0,0-1 0,0 0 0,0-1 0,1 0 0,0-2 0,-1 1 0,1-2 0,0 0 0,0-1 0,0-1 0,31-5 0,-24 0 0,0 0 0,-1-1 0,0-2 0,0 0 0,-1-1 0,0-1 0,-1-1 0,0-1 0,-1-1 0,21-19 0,-1-5 0,-2-1 0,-2-2 0,-1-2 0,-2 0 0,-3-3 0,-1 0 0,42-97 0,-31 44 0,-4-1 0,-5-2 0,19-112 0,-24 66 0,-5 0 0,-8-1 0,-11-278 0,-2 409 0,-1-1 0,-1 1 0,-1 0 0,0 0 0,-2 1 0,0-1 0,-8-16 0,8 23 0,0 1 0,-1 0 0,0 0 0,0 1 0,-1 0 0,0 0 0,-1 0 0,0 1 0,0 1 0,0 0 0,-20-11 0,1 4 0,0 1 0,-1 2 0,0 1 0,-1 1 0,0 2 0,-1 0 0,1 2 0,-1 2 0,-58 0 0,37 5 0,-1 3 0,1 1 0,1 3 0,-1 2 0,-57 21 0,34-5-143,1 4 0,2 3-1,1 3 1,-91 64 0,80-41 54,2 3 0,4 4 0,-72 81 0,57-43 77,4 3 1,6 5 0,5 2-1,4 4 1,-78 180 0,97-172 10,6 1 1,6 3-1,6 2 1,5 1-1,6 1 1,-12 265 0,34-353-2,3 1 0,1 0 0,2-1 0,3 1 1,15 56-1,-17-86 1,1 0 1,1 0 0,1-1-1,0 0 1,1-1 0,1 0-1,1 0 1,0-1 0,1-1-1,0 0 1,1 0-1,1-1 1,0-1 0,1 0-1,31 19 1,-17-16 0,1-1 0,1-2 0,0 0 0,0-3 0,1 0 0,34 4 0,9-3 0,116 0 0,-135-10 95,1-2 0,0-3 0,-1-3 0,0-2 0,63-19 0,-75 14-14,-1-1 0,0-3 1,-2-1-1,0-2 1,-1-1-1,62-50 0,-52 31-81,-2-3 0,-3-1 0,-1-2 0,-2-2 0,59-93 0,-57 67 0,-2-2 0,-5-1 0,48-144 0,-44 78 0,-7-2 0,-7-2 0,-5-1 0,2-248 0,-22 335 3,-3 1 0,-2 0-1,-22-116 1,20 158-2,-2 0 0,0 0 0,-1 0 0,0 1 0,-2 0 0,-16-25 0,17 32-1,-1 0 1,0 1-1,0 0 0,-1 0 1,-1 1-1,0 1 0,0 0 1,-1 0-1,-26-13 0,9 10 0,0 0 0,-1 2 0,0 2 0,-1 0 0,-40-3 0,4 5 0,-99 3 0,128 4 0,-1 3 0,0 1 0,1 1 0,0 3 0,1 1 0,0 1 0,-44 21 0,56-20 0,0 2 0,1 1 0,1 0 0,0 2 0,1 1 0,1 1 0,1 1 0,1 0 0,0 2 0,-25 36 0,25-26 0,1 0 0,2 1 0,1 2 0,2-1 0,-16 56 0,17-35 0,1 1 0,-7 108 0,18-147 0,1-1 0,0 0 0,1 1 0,4 19 0,-4-30 0,1 0 0,-1-1 0,1 1 0,1-1 0,-1 1 0,1-1 0,-1 0 0,2 0 0,-1-1 0,0 1 0,1 0 0,0-1 0,0 0 0,0 0 0,7 4 0,2 0 0,1 0 0,0-1 0,0-1 0,0-1 0,1 0 0,0 0 0,0-2 0,0 0 0,29 2 0,19-2 0,67-5 0,-85 0 0,-36 2 0,23 0 0,-1-2 0,1-1 0,-1-1 0,31-9 0,-55 11 0,0 0 0,0 0 0,0-1 0,-1 0 0,1 0 0,-1-1 0,0 1 0,0-1 0,0-1 0,0 1 0,-1-1 0,0 0 0,0 0 0,0-1 0,0 1 0,-1-1 0,0 0 0,0 0 0,-1-1 0,0 1 0,0-1 0,0 1 0,2-12 0,-1-4 0,0 0 0,-2 0 0,0 0 0,-2-1 0,0 1 0,-2 0 0,0 0 0,-2-1 0,-11-39 0,13 59 0,1-1 0,-1 1 0,0-1 0,-1 1 0,1 0 0,0 0 0,-1 0 0,0 0 0,0 0 0,0 0 0,0 1 0,0 0 0,0-1 0,-1 1 0,1 0 0,-1 1 0,1-1 0,-6-1 0,7 3 0,0-1 0,0 1 0,0 0 0,0-1 0,0 1 0,0 0 0,0 1 0,-1-1 0,1 0 0,0 1 0,0-1 0,0 1 0,1-1 0,-1 1 0,0 0 0,0 0 0,0 0 0,0 0 0,1 0 0,-1 0 0,0 0 0,1 1 0,-1-1 0,1 1 0,0-1 0,-1 1 0,1-1 0,0 1 0,0 0 0,0 0 0,0-1 0,0 1 0,0 0 0,1 0 0,-1 0 0,0 3 0,0-1 0,1 1 0,-1-1 0,1 1 0,-1-1 0,1 1 0,1-1 0,-1 1 0,1-1 0,0 1 0,0-1 0,0 0 0,0 1 0,1-1 0,0 0 0,-1 0 0,2 0 0,-1 0 0,0 0 0,1 0 0,0-1 0,4 5 0,2 2 0,0-1 0,0 0 0,1 0 0,1-1 0,0-1 0,14 9 0,-1-5 0,1 0 0,1-1 0,-1-2 0,1-1 0,1 0 0,-1-2 0,30 1 0,192 0 0,-207-7 0,-20 1-113,-7 1-1,-1-1 0,1 0 1,-1-1-1,1-1 0,-1 0 0,1 0 0,-1-2 0,0 1 1,0-2-1,19-8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7T17:54:57.217"/>
    </inkml:context>
    <inkml:brush xml:id="br0">
      <inkml:brushProperty name="width" value="0.35" units="cm"/>
      <inkml:brushProperty name="height" value="0.35" units="cm"/>
      <inkml:brushProperty name="color" value="#0D5879"/>
    </inkml:brush>
  </inkml:definitions>
  <inkml:trace contextRef="#ctx0" brushRef="#br0">3263 3579 24575,'1'8'0,"0"1"0,1-1 0,0 0 0,0 0 0,5 13 0,4 12 0,-10-23 0,-4-14 0,-8-25 0,-151-658 0,155 650 0,-69-536 0,73 544 0,3 17 0,0 0 0,-1 1 0,-1-1 0,0 0 0,0 1 0,-2 0 0,1 0 0,-1 0 0,-1 0 0,-8-15 0,12 25 0,1-1 0,-1 1 0,-1 0 0,1 0 0,0 0 0,0 0 0,0 0 0,-1 0 0,1 0 0,0 0 0,-1 0 0,1 0 0,-1 1 0,1-1 0,-1 0 0,1 1 0,-1 0 0,1-1 0,-1 1 0,0 0 0,1 0 0,-1 0 0,1 0 0,-1 0 0,0 0 0,1 0 0,-1 0 0,1 1 0,-1-1 0,1 1 0,-1-1 0,1 1 0,-1 0 0,1-1 0,-3 3 0,-2 1 0,0 0 0,1 1 0,-1 0 0,1 0 0,0 1 0,0-1 0,-6 12 0,-15 29 0,2 2 0,2 0 0,-30 101 0,-46 178-377,14 5-1,14 2 0,16 4 0,14 1 1,5 517-1,35-829 378,0-1 0,1 1 0,0-1 0,2 1 0,8 30 0,-11-54 24,1-1-1,-1 1 1,1 0-1,0-1 1,0 1 0,0-1-1,0 1 1,0-1 0,0 0-1,1 1 1,-1-1 0,1 0-1,0 0 1,0 0-1,0 0 1,0 0 0,0 0-1,0-1 1,0 1 0,0-1-1,1 1 1,-1-1-1,0 0 1,1 0 0,0 0-1,-1 0 1,1 0 0,3 0-1,-2-2 27,-1 1 1,1-1-1,0 0 0,-1 0 1,1 0-1,-1-1 0,1 1 1,-1-1-1,0 0 0,0 0 0,1 0 1,-1 0-1,-1-1 0,1 1 1,0-1-1,-1 0 0,1 0 0,-1 0 1,4-6-1,9-15 53,-1 0 0,-1-2 0,-2 1 0,0-2 0,11-42 0,25-150-180,-41 184 111,23-150-34,-9-1 0,-5-287 0,-15 456 0,-4-47 0,4 61 0,-1-1 0,0 0 0,0 0 0,0 0 0,-1 1 0,1-1 0,-1 1 0,0-1 0,0 1 0,0 0 0,0-1 0,-1 1 0,-2-3 0,4 5 0,0 1 0,1-1 0,-1 1 0,1-1 0,-1 0 0,0 1 0,1-1 0,-1 1 0,0 0 0,0-1 0,1 1 0,-1 0 0,0-1 0,0 1 0,0 0 0,1 0 0,-1 0 0,0 0 0,0 0 0,0 0 0,0 0 0,1 0 0,-1 0 0,0 0 0,0 0 0,0 0 0,0 1 0,1-1 0,-1 0 0,0 0 0,0 1 0,0 0 0,-1 1 0,0 0 0,0 0 0,0 0 0,0 0 0,1 0 0,-1 1 0,1-1 0,0 0 0,0 1 0,-2 3 0,-14 63 0,8 24 0,14-190 0,3 1 0,5 0 0,30-111 0,12-86 0,-7-77 0,-46 361 0,0 0 0,-1-1 0,0 1 0,-1 0 0,0-12 0,0 19 0,0 0 0,0 1 0,0-1 0,-1 0 0,1 0 0,-1 1 0,1-1 0,-1 0 0,0 1 0,1-1 0,-1 1 0,0-1 0,0 1 0,0-1 0,0 1 0,0 0 0,-1-1 0,1 1 0,0 0 0,0 0 0,-1 0 0,1 0 0,-1 0 0,1 0 0,-1 1 0,0-1 0,1 0 0,-1 1 0,-2-1 0,-2 0 0,1 1 0,-1 0 0,1 0 0,0 0 0,-1 1 0,1 0 0,-1 0 0,1 0 0,0 1 0,0 0 0,0 0 0,0 0 0,0 0 0,-6 5 0,-13 8 0,-35 32 0,50-40 0,-63 58-5,2 3-1,3 2 0,-91 128 1,-138 272-924,184-258 500,-137 366 0,202-443 391,6 2 0,7 2-1,5 1 1,-10 157 0,35-255 38,-3 94 0,7-120 0,1-1 0,1 1 0,0 0 0,1-1 0,1 1 0,6 16 0,-8-28 52,0 0-1,0 0 1,0-1-1,0 1 1,1-1-1,-1 0 1,1 1-1,0-1 1,0 0-1,0-1 1,0 1-1,1 0 1,-1-1-1,1 0 1,-1 0-1,1 0 1,0 0-1,0-1 1,0 1-1,0-1 1,0 0-1,0 0 1,0 0-1,0-1 1,0 1-1,0-1 1,1 0-1,-1-1 1,0 1-1,0-1 1,8-1-1,-1 0-19,0-1 0,0-1 0,-1 1 0,1-2 0,-1 1 0,0-1 0,0-1 0,0 0 0,-1 0 0,17-15 0,3-10-32,-1-2 0,-2-1 0,-1-1 0,-1-1 0,26-55 0,80-210 0,-55 92-263,93-427 0,-45-237 74,-106 705 189,9-154 0,-26 321-6,0-6 57,0 1 0,1 0 0,-1 0 0,1 0 0,1 0 0,-1 0 0,3-6 0,-3 10-39,0 0-1,0 1 1,1-1-1,-1 1 1,0-1 0,1 1-1,-1 0 1,1 0-1,-1 0 1,1-1 0,-1 2-1,1-1 1,0 0-1,0 0 1,-1 0 0,1 1-1,0-1 1,0 1-1,0-1 1,0 1 0,0 0-1,0 0 1,0 0-1,-1 0 1,1 0 0,3 0-1,5 1-11,0 0 0,0-1 0,0-1 0,0 1 0,-1-2 0,1 1 0,0-2 0,0 1 0,-1-1 0,1-1 0,-1 1 0,0-2 0,0 1 0,0-1 0,-1-1 0,0 1 0,0-1 0,0-1 0,0 0 0,-1 0 0,-1 0 0,1-1 0,-1 0 0,0 0 0,-1 0 0,5-10 0,32-63 0,-3-2 0,-3-1 0,46-172 0,31-284 0,-69 308 0,-21 119 0,129-711 0,-145 774 0,27-146 0,-27 162 0,3 0 0,0 1 0,23-48 0,-21 63 0,-17 45 0,-89 261 0,-216 507-513,-103 294-1205,223-486 1556,48 1-445,131-543 607,3-1 0,-1 70 0,8-125 1,1 0 1,1 0-1,-1 1 1,1-1-1,-1 0 1,2 0 0,-1 0-1,0 0 1,1 0-1,0 0 1,3 6 0,-3-10 27,-1 0 0,0 0 0,1 1 0,-1-1 1,1 0-1,-1 0 0,1 0 0,0-1 1,-1 1-1,1 0 0,0-1 0,0 1 0,0-1 1,-1 1-1,1-1 0,0 0 0,0 0 0,0 0 1,0 0-1,0 0 0,-1 0 0,1 0 0,0-1 1,0 1-1,0-1 0,-1 1 0,1-1 0,0 0 1,-1 0-1,1 1 0,0-1 0,2-2 1,23-12 350,0-1 1,-1-2-1,-1 0 1,30-29-1,88-96-265,-58 48-115,-4-4 0,-5-3 0,-4-4 0,111-221 0,-175 311 0,1-1 0,-1 0 0,0-1 0,-1 0 0,-1-1 0,5-26 0,-11 41 0,1 1 0,-1-1 0,0 0 0,0 0 0,0 0 0,0 0 0,-1 0 0,1 0 0,-1 0 0,0 0 0,0 0 0,-1 1 0,1-1 0,-1 0 0,0 1 0,0-1 0,0 1 0,0 0 0,-1-1 0,1 1 0,-1 0 0,0 1 0,0-1 0,0 0 0,0 1 0,0 0 0,-1 0 0,1 0 0,-1 0 0,1 0 0,-1 1 0,-6-3 0,-16-4 0,1 1 0,-1 2 0,-51-6 0,-96 6 0,12 11-339,0 7-1,-237 49 0,-310 124-311,-335 216 651,1003-386 0,23-9 0,0-1 0,1 2 0,0 0 0,0 1 0,-25 20 0,40-29 0,1 0 0,0 0 0,-1 0 0,1 1 0,0-1 0,-1 0 0,1 0 0,0 1 0,-1-1 0,1 0 0,0 1 0,0-1 0,-1 0 0,1 1 0,0-1 0,0 1 0,0-1 0,-1 0 0,1 1 0,0-1 0,0 1 0,0-1 0,0 0 0,0 1 0,0-1 0,0 1 0,0-1 0,0 1 0,0-1 0,0 1 0,0-1 0,0 0 0,0 1 0,0-1 0,0 1 0,1-1 0,-1 0 0,0 1 0,0-1 0,1 0 0,-1 1 0,0-1 0,0 1 0,1-1 0,-1 0 0,0 0 0,1 1 0,-1-1 0,0 0 0,1 0 0,-1 1 0,0-1 0,1 0 0,-1 0 0,1 0 0,-1 0 0,0 1 0,2-1 0,13 4 8,1-1-1,0-1 1,1 0 0,-1-1-1,0 0 1,21-3-1,1 2 104,907-8 1538,118 0-1792,-1033 9 143,-17 0 0,-1-1 0,0 0 0,0 0 0,0-2 0,14-2 0,-23 3 0,0 0 0,0 0 0,0 0 0,0 0 0,-1-1 0,1 1 0,0-1 0,-1 0 0,1 0 0,-1 0 0,0 0 0,0 0 0,1 0 0,-1-1 0,-1 1 0,1-1 0,0 1 0,-1-1 0,1 0 0,-1 0 0,0 1 0,0-1 0,0 0 0,0 0 0,0-4 0,4-30-35,-2-1 1,-2 0-1,-6-70 0,1 44-1191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7T18:08:12.754"/>
    </inkml:context>
    <inkml:brush xml:id="br0">
      <inkml:brushProperty name="width" value="0.35" units="cm"/>
      <inkml:brushProperty name="height" value="0.35" units="cm"/>
      <inkml:brushProperty name="color" value="#0D5879"/>
    </inkml:brush>
  </inkml:definitions>
  <inkml:trace contextRef="#ctx0" brushRef="#br0">1597 1091 24575,'-55'-2'0,"-61"-11"0,9 0 0,-374-7 0,452 18 0,29 2 0,1 0 0,-1 0 0,0 0 0,0 0 0,0 0 0,0 0 0,0 0 0,0 0 0,0 0 0,0 0 0,0 0 0,0 0 0,0-1 0,1 1 0,-1 0 0,0 0 0,0 0 0,0 0 0,0 0 0,0 0 0,0 0 0,0 0 0,0-1 0,0 1 0,0 0 0,0 0 0,0 0 0,0 0 0,0 0 0,0 0 0,0 0 0,0 0 0,0-1 0,0 1 0,0 0 0,0 0 0,0 0 0,0 0 0,0 0 0,-1 0 0,1 0 0,0 0 0,0 0 0,0 0 0,0-1 0,0 1 0,0 0 0,0 0 0,0 0 0,0 0 0,0 0 0,0 0 0,-1 0 0,1 0 0,0 0 0,0 0 0,52-13 0,593-87-288,14 36-167,-307 33 356,293-27 99,-824 55 0,-811 8 842,1071-7-842,-1-4 0,113-22 0,-191 27 0,0 1 0,0 0 0,0-1 0,0 1 0,0-1 0,0 0 0,0 0 0,0 0 0,0 0 0,0 0 0,0 0 0,2-2 0,-4 2 0,0 1 0,0 0 0,1-1 0,-1 1 0,0 0 0,0-1 0,0 1 0,0-1 0,0 1 0,0 0 0,0-1 0,0 1 0,0-1 0,0 1 0,0 0 0,-1-1 0,1 1 0,0-1 0,0 1 0,0 0 0,0-1 0,-1 1 0,1 0 0,0-1 0,0 1 0,-1 0 0,1-1 0,0 1 0,-1 0 0,1 0 0,0-1 0,0 1 0,-1 0 0,1 0 0,-1 0 0,1-1 0,-1 1 0,-7-4 0,0 0 0,0 1 0,0 0 0,-1 1 0,-13-3 0,-382-46-16,-16 27-512,335 20 299,-1312-18 74,1534 22 310,466-76 438,-293 30-1236,-48 13 497,838-140 109,-1089 171 37,39-9 0,-1-1 0,72-28 0,-119 39 1,1 0-1,-1 0 1,0 0-1,1 0 0,-1 0 1,0-1-1,0 1 0,0-1 1,0 1-1,0-1 0,0 0 1,-1 0-1,4-3 1,-5 4-2,0 0 1,0 1-1,0-1 1,0 1 0,0-1-1,0 0 1,0 1 0,0-1-1,0 0 1,-1 1-1,1-1 1,0 1 0,0-1-1,-1 1 1,1-1 0,0 0-1,0 1 1,-1-1-1,1 1 1,-1-1 0,1 1-1,-1 0 1,1-1 0,0 1-1,-1-1 1,1 1 0,-1 0-1,0-1 1,1 1-1,-1 0 1,1 0 0,-1 0-1,0-1 1,-9-2 34,0-1 0,0 2 1,0-1-1,-21-1 0,-522-4 748,420 11-722,74-4-60,36-4 0,23 5 0,1-1 0,-1 0 0,1 0 0,-1 0 0,1 1 0,0-1 0,-1 0 0,1 1 0,0-1 0,0 1 0,-1-1 0,1 1 0,0-1 0,0 1 0,0 0 0,0-1 0,0 1 0,-1 0 0,1 0 0,0-1 0,0 1 0,0 0 0,0 0 0,1 0 0,60-16 0,1 2 0,90-7 0,138 4 0,-124 9 0,-103 1 0,-41-2 0,-25 5 0,-13-1 0,-54-5 0,-1 4 0,-124 4 0,105 3 0,-576 1 0,552 3 0,-192 36 0,-15 1 0,244-41 0,56-2 0,0 0 0,0 2 0,0 1 0,0 0 0,-32 9 0,50-11 0,1 0 0,-1 1 0,0-1 0,1 0 0,-1 1 0,1 0 0,-1-1 0,1 1 0,-1 0 0,1 0 0,0 0 0,-1 0 0,1 0 0,0 0 0,0 0 0,-1 0 0,1 1 0,0-1 0,0 0 0,1 1 0,-1-1 0,0 1 0,0-1 0,1 1 0,-1-1 0,1 1 0,-1 0 0,1-1 0,-1 1 0,1 0 0,0-1 0,0 1 0,0 0 0,0-1 0,0 1 0,0 0 0,1-1 0,-1 1 0,1-1 0,-1 1 0,1 0 0,-1-1 0,1 1 0,0-1 0,0 1 0,1 2 0,5 4 0,-1 1 0,1 0 0,0-1 0,1-1 0,0 1 0,11 7 0,89 60 0,122 63 0,-126-78 0,242 160 0,-260-158 0,144 139 0,-164-138 0,-33-33 0,-1 2 0,-1 1 0,37 51 0,-62-75 0,1 0 0,0 0 0,0-1 0,1 0 0,0-1 0,0 0 0,1 0 0,0-1 0,1 0 0,-1 0 0,1-1 0,0-1 0,0 1 0,0-2 0,1 1 0,0-1 0,14 1 0,13 5 0,2-3 0,-1-1 0,1-1 0,69-5 0,-99 1 0,-1-2 0,0 0 0,0 0 0,1-1 0,-1 0 0,-1 0 0,1-1 0,0 0 0,-1 0 0,0-1 0,0 0 0,-1-1 0,1 0 0,-1 0 0,0-1 0,-1 1 0,1-2 0,-1 1 0,-1 0 0,0-1 0,9-16 0,-1-5 0,0 0 0,-2-1 0,-1 0 0,-2-1 0,6-36 0,2-46 0,2-130 0,-10 96 0,-7 144 0,0 0 0,-1 1 0,0-1 0,1 0 0,-1 0 0,0 1 0,0-1 0,0 0 0,-1 0 0,1 1 0,-1-1 0,1 0 0,-1 1 0,0-1 0,0 0 0,0 1 0,-1-1 0,-1-3 0,2 6 0,0 0 0,0 0 0,0-1 0,0 1 0,1 0 0,-1 0 0,0 0 0,0 0 0,0 0 0,0 0 0,0 0 0,1 1 0,-1-1 0,0 0 0,0 0 0,0 1 0,1-1 0,-1 0 0,0 1 0,-1 0 0,-28 23 0,-220 242 0,132-134 0,-455 511 0,490-548 0,32-43 0,39-42 0,1 1 0,0 1 0,1-1 0,-17 26 0,26-36 0,1-1 0,0 0 0,-1 1 0,1-1 0,0 1 0,-1-1 0,1 0 0,0 1 0,0-1 0,0 1 0,-1-1 0,1 1 0,0-1 0,0 1 0,0-1 0,0 1 0,0-1 0,0 1 0,0-1 0,0 1 0,0-1 0,0 1 0,0-1 0,0 1 0,1-1 0,-1 1 0,0-1 0,0 1 0,0-1 0,1 1 0,-1-1 0,0 0 0,1 1 0,-1-1 0,0 1 0,1-1 0,-1 0 0,0 1 0,1-1 0,-1 0 0,1 1 0,-1-1 0,1 0 0,-1 0 0,0 0 0,1 1 0,-1-1 0,1 0 0,-1 0 0,1 0 0,-1 0 0,1 0 0,-1 0 0,1 0 0,-1 0 0,1 0 0,35-4 0,11-9 0,0-3 0,-1-2 0,-1-2 0,44-27 0,-24 14 0,668-362 0,-696 373 0,-1-1 0,46-40 0,-80 61 0,0 1 0,0-1 0,0 1 0,0-1 0,0 0 0,0 0 0,0 0 0,-1 0 0,1 0 0,-1 0 0,0 0 0,0-1 0,1 1 0,-1 0 0,-1-1 0,1 1 0,0-1 0,-1 1 0,1-1 0,-1 1 0,0-1 0,1-3 0,-3 3 0,0 1 0,1 0 0,-1 0 0,0 0 0,0 0 0,0 0 0,0 0 0,0 1 0,0-1 0,-1 1 0,1-1 0,-1 1 0,1 0 0,-1 0 0,1 0 0,-1 0 0,1 0 0,-1 1 0,0-1 0,0 1 0,-3 0 0,-25-4 0,1 1 0,-1 2 0,1 1 0,-1 2 0,0 1 0,1 1 0,0 1 0,0 2 0,-51 19 0,-19 13 0,-131 72 0,230-111 0,-225 140 0,120-70 0,102-67 0,0-1 0,0 0 0,0 1 0,-1-1 0,1 0 0,-1-1 0,1 1 0,-1-1 0,0 0 0,1 0 0,-9 0 0,13-1 0,-1 0 0,0 0 0,0-1 0,1 1 0,-1 0 0,0 0 0,0 0 0,1-1 0,-1 1 0,0 0 0,1-1 0,-1 1 0,0-1 0,1 1 0,-1-1 0,0 1 0,1-1 0,-1 1 0,1-1 0,-1 0 0,1 1 0,0-1 0,-1 0 0,1 1 0,-1-2 0,1 0 0,-1-1 0,1 1 0,0 0 0,0-1 0,0 1 0,0 0 0,0-1 0,0 1 0,1 0 0,-1-1 0,1 1 0,1-4 0,6-14 0,1 0 0,0 1 0,22-32 0,-20 35 0,-1-1 0,-1-1 0,0 1 0,-1-2 0,7-23 0,-1-29 0,-11 47 0,2 1 0,0 0 0,11-27 0,-5 23 0,2 1 0,0 1 0,2 0 0,24-31 0,-29 42 0,2 2 0,-1-1 0,2 1 0,0 1 0,0 0 0,1 1 0,0 1 0,26-14 0,-38 22 0,0 0 0,0-1 0,0 1 0,1 0 0,-1 0 0,1 0 0,-1 1 0,0-1 0,1 1 0,-1-1 0,1 1 0,-1 0 0,1 0 0,0 0 0,-1 0 0,1 0 0,-1 0 0,1 1 0,-1-1 0,1 1 0,-1 0 0,0 0 0,1 0 0,-1 0 0,0 0 0,0 0 0,1 1 0,-1-1 0,0 1 0,0-1 0,-1 1 0,1 0 0,0 0 0,-1 0 0,1 0 0,-1 0 0,1 0 0,-1 0 0,2 5 0,2 8 0,0 0 0,0 0 0,-2 1 0,0 0 0,1 21 0,1-2 0,23 211 0,-27-242 0,-1 0 0,1 0 0,0-1 0,0 1 0,0 0 0,1 0 0,-1-1 0,1 1 0,0-1 0,0 0 0,0 1 0,4 3 0,-4-5 0,0 0 0,-1-1 0,1 0 0,0 1 0,0-1 0,0 0 0,0 0 0,0 0 0,0 0 0,1 0 0,-1-1 0,0 1 0,0-1 0,1 1 0,-1-1 0,0 0 0,1 0 0,-1 0 0,0 0 0,1 0 0,1-1 0,-1-2 0,-12-1 0,-15-2 0,4 4 0,13 2 0,0-1 0,-1 0 0,1 0 0,0-1 0,0 1 0,-9-5 0,15 6 0,0-1 0,-1 0 0,1 0 0,0 1 0,0-1 0,0 0 0,0 0 0,1 0 0,-1 0 0,0 0 0,0 0 0,0 0 0,1-1 0,-1 1 0,1 0 0,-1 0 0,1-1 0,-1 1 0,1 0 0,0 0 0,0-1 0,-1 1 0,1 0 0,0-1 0,0 1 0,0 0 0,1-1 0,-1 1 0,0 0 0,0-1 0,1 1 0,-1 0 0,1 0 0,-1-1 0,1 1 0,-1 0 0,1 0 0,0 0 0,-1 0 0,1 0 0,2-2 0,6-9 0,0 0 0,2 1 0,-1 0 0,1 1 0,1 0 0,0 0 0,0 1 0,15-7 0,-15 8 0,291-167 0,-204 123 0,-2-4 0,91-70 0,-167 105 0,-44 26 0,-44 25 0,2 3 0,-96 67 0,-7 3 0,147-92 12,-1-2 1,-1 0-1,1-2 0,-2 0 0,-25 3 0,-34 10-1450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7T17:29:52.673"/>
    </inkml:context>
    <inkml:brush xml:id="br0">
      <inkml:brushProperty name="width" value="0.35" units="cm"/>
      <inkml:brushProperty name="height" value="0.35" units="cm"/>
      <inkml:brushProperty name="color" value="#0D5879"/>
    </inkml:brush>
  </inkml:definitions>
  <inkml:trace contextRef="#ctx0" brushRef="#br0">6039 1785 24575,'-92'106'0,"13"-13"0,-12 17 0,91-110 0,0 0 0,0 0 0,-1 1 0,1-1 0,0 0 0,0 1 0,0-1 0,0 0 0,-1 0 0,1 1 0,0-1 0,0 0 0,-1 0 0,1 0 0,0 1 0,0-1 0,-1 0 0,1 0 0,0 0 0,-1 0 0,1 0 0,0 0 0,-1 1 0,1-1 0,0 0 0,-1 0 0,1 0 0,0 0 0,-1 0 0,1 0 0,0 0 0,0 0 0,-1 0 0,1-1 0,0 1 0,-1 0 0,1 0 0,0 0 0,-1 0 0,1 0 0,0 0 0,0-1 0,-1 1 0,-2-18 0,8-26 0,45-139 0,-28 115 0,-4 0 0,18-137 0,-34 194 0,-2 0 0,0 0 0,0 0 0,-1 0 0,-1 0 0,0 0 0,0 0 0,-1 1 0,0-1 0,-1 1 0,0 0 0,0 0 0,-1 0 0,-1 0 0,0 1 0,0 0 0,-1 0 0,0 1 0,0 0 0,-1 0 0,0 0 0,0 1 0,-1 0 0,0 1 0,0 0 0,-20-9 0,-11-4 0,-1 3 0,-1 1 0,-1 2 0,0 2 0,-83-11 0,39 13 0,0 5 0,-89 6 0,163-2 0,-1 2 0,1-1 0,-1 1 0,1 1 0,0 0 0,0 1 0,0 1 0,-17 8 0,24-10 0,1 1 0,0-1 0,0 1 0,0 0 0,0 1 0,0-1 0,1 1 0,0 0 0,0 0 0,0 0 0,1 0 0,0 1 0,0 0 0,0-1 0,1 1 0,0 0 0,0 0 0,0 1 0,-1 9 0,-1 6 0,2 0 0,0 0 0,1 1 0,2-1 0,0 0 0,1 0 0,6 23 0,-7-36 0,1-1 0,1 0 0,0 0 0,0-1 0,1 1 0,-1 0 0,2-1 0,-1 0 0,1 0 0,0 0 0,0-1 0,1 0 0,0 0 0,0 0 0,1-1 0,-1 0 0,1 0 0,0 0 0,0-1 0,1 0 0,10 4 0,10 0 0,0-1 0,0-1 0,0-2 0,1-1 0,0-1 0,0-1 0,-1-2 0,36-4 0,-59 4 0,0 0 0,-1 1 0,1-1 0,-1-1 0,1 1 0,-1-1 0,0 0 0,1 0 0,-1 0 0,0 0 0,0-1 0,0 1 0,-1-1 0,1 0 0,-1 0 0,1-1 0,-1 1 0,0-1 0,0 0 0,-1 1 0,1-1 0,-1 0 0,0-1 0,0 1 0,0 0 0,0-1 0,-1 1 0,0-1 0,0 1 0,0-1 0,0-6 0,0 0 0,-1-1 0,0 1 0,-1-1 0,-1 1 0,0-1 0,0 1 0,-1 0 0,0 0 0,-1 0 0,0 0 0,-11-18 0,-2 2 0,-1 1 0,-2 1 0,0 1 0,-1 1 0,-2 1 0,-25-20 0,-4 1 0,-107-62 0,125 85 0,-1 2 0,-1 1 0,0 2 0,0 1 0,-1 2 0,-1 2 0,-42-5 0,34 9 0,-1 1 0,1 3 0,-1 2 0,1 1 0,-66 14 0,102-15 0,0 1 0,0-1 0,1 1 0,-1 1 0,1 0 0,0 0 0,0 1 0,0 0 0,1 1 0,0 0 0,0 0 0,0 1 0,1 0 0,0 0 0,0 0 0,-8 13 0,8-8 0,0 1 0,1 0 0,1 1 0,0 0 0,0 0 0,2 0 0,-1 0 0,2 0 0,0 1 0,0 22 0,1-20 0,1 0 0,0-1 0,1 1 0,1-1 0,1 1 0,7 25 0,-8-35 0,1-1 0,0 1 0,1-1 0,-1 0 0,1 0 0,1 0 0,-1-1 0,1 1 0,0-1 0,0 0 0,0 0 0,1-1 0,-1 1 0,1-1 0,0-1 0,1 1 0,11 4 0,9 1 0,0-2 0,1 0 0,-1-2 0,1-1 0,0-1 0,0-2 0,0-1 0,56-6 0,-79 6 0,-1-1 0,1 0 0,0 0 0,0-1 0,0 1 0,0-1 0,-1 0 0,1 0 0,-1-1 0,1 1 0,-1-1 0,0 0 0,0 0 0,0 0 0,-1-1 0,1 1 0,-1-1 0,0 0 0,0 0 0,0 0 0,0 0 0,-1-1 0,0 1 0,0-1 0,0 0 0,0 1 0,-1-1 0,1 0 0,-1 0 0,-1 0 0,2-10 0,-2 7 0,0 0 0,0 0 0,-1 0 0,0 1 0,-1-1 0,1 0 0,-2 0 0,1 1 0,-1-1 0,0 1 0,0-1 0,-1 1 0,0 0 0,0 1 0,-1-1 0,0 1 0,0 0 0,0 0 0,-13-10 0,1 5 0,0 0 0,-1 2 0,0 0 0,-1 1 0,1 1 0,-1 1 0,-1 0 0,-24-3 0,-166-14 0,110 18 0,-1 4 0,-148 18 0,181-7 0,1 3 0,1 3 0,0 2 0,-100 44 0,99-32 0,1 2 0,2 4 0,1 2 0,2 3 0,2 3 0,1 2 0,3 2 0,2 3 0,-58 73 0,96-103 0,1 1 0,1 0 0,0 1 0,2 0 0,1 1 0,1 0 0,1 1 0,-6 31 0,2 9 0,3 0 0,0 67 0,8-113 0,0-1 0,2 1 0,0 0 0,1-1 0,0 0 0,2 1 0,0-1 0,1-1 0,1 1 0,1-1 0,0 0 0,1 0 0,1-1 0,0 0 0,2 0 0,-1-1 0,2-1 0,0 0 0,1 0 0,0-1 0,1-1 0,20 15 0,1-4 0,0-2 0,2 0 0,0-3 0,1-1 0,0-2 0,1-1 0,1-3 0,1-1 0,-1-1 0,60 3 0,-91-11 0,0-1 0,0 0 0,-1 0 0,1-1 0,0 0 0,0 0 0,10-4 0,-15 3 0,0 0 0,0 0 0,0 0 0,-1 0 0,1 0 0,-1-1 0,0 0 0,0 0 0,0 0 0,0 0 0,0 0 0,0 0 0,-1-1 0,0 1 0,0-1 0,0 0 0,3-6 0,2-10 0,-1 0 0,-1 0 0,-1-1 0,-1 1 0,0-1 0,-2 0 0,0 0 0,-4-37 0,-5-5 0,-25-100 0,-5 26 0,-6 1 0,-6 3 0,-5 2 0,-7 2 0,-82-127 0,133 237 0,-1 2 0,-1-1 0,0 2 0,-1 0 0,-1 0 0,0 1 0,-2 1 0,-19-13 0,24 19 0,-2 0 0,1 2 0,-1 0 0,0 0 0,0 1 0,-1 1 0,1 0 0,-1 1 0,0 1 0,0 0 0,-30 1 0,32 1 0,1 1 0,0 0 0,-1 1 0,1 1 0,0-1 0,0 2 0,0 0 0,0 0 0,1 1 0,0 1 0,0 0 0,-15 11 0,13-7 0,1 0 0,1 1 0,0 1 0,0 0 0,2 1 0,-1-1 0,1 2 0,-12 24 0,5 2 0,1 1 0,1 0 0,3 1 0,1 0 0,2 1 0,-2 54 0,2-5 0,8 174 0,2-249 0,0 0 0,1 0 0,0-1 0,1 1 0,2-1 0,-1 0 0,2 0 0,0 0 0,1-1 0,0 0 0,1 0 0,1-1 0,15 17 0,-11-18 0,0 1 0,1-2 0,0 0 0,1-1 0,1 0 0,0-2 0,0 0 0,1 0 0,0-2 0,0 0 0,28 6 0,7-1 0,0-2 0,1-2 0,0-3 0,0-2 0,0-3 0,1-1 0,-1-4 0,0-1 0,55-15 0,-73 12 0,-1-1 0,0-2 0,0-2 0,-1-1 0,-1-1 0,-1-2 0,0-1 0,-1-2 0,-1-1 0,-1-1 0,-2-2 0,0 0 0,-1-2 0,24-33 0,-41 46 0,-1 0 0,0-1 0,-1 0 0,-1 0 0,0 0 0,-1-1 0,-1 0 0,0 0 0,-1 0 0,2-29 0,-4 15 0,-1 1 0,-2-1 0,0 1 0,-2-1 0,-9-31 0,4 33 0,0 0 0,-2 0 0,-2 2 0,0-1 0,-1 1 0,-35-45 0,1 11 0,-82-80 0,88 100 0,-1 0 0,-3 3 0,-82-51 0,96 69 0,-1 2 0,0 2 0,-1 1 0,0 1 0,-1 2 0,-1 1 0,-41-5 0,8 6 0,0 3 0,-1 3 0,1 4 0,0 2 0,-73 13 0,107-10 0,1 1 0,0 2 0,1 1 0,0 2 0,0 1 0,1 1 0,1 2 0,1 2 0,0 0 0,1 2 0,-50 45 0,49-36 0,1 1 0,2 1 0,-45 67 0,65-87 0,1 1 0,0 0 0,1 0 0,0 0 0,1 0 0,0 1 0,1-1 0,0 1 0,1 0 0,1 0 0,0 0 0,0 0 0,2 0 0,-1 0 0,2 0 0,4 23 0,-1-25 0,-1 1 0,1-1 0,1 0 0,0 0 0,0-1 0,1 0 0,0 0 0,1-1 0,0 1 0,1-2 0,0 1 0,14 9 0,-2-2 0,2-1 0,0 0 0,0-2 0,45 17 0,-14-11 0,0-3 0,2-2 0,-1-3 0,60 4 0,233 1 0,-253-16 0,0-5 0,0-3 0,161-36 0,-210 33 0,-1-3 0,-1-1 0,-1-3 0,0-1 0,-1-2 0,-1-2 0,-1-2 0,-2-1 0,59-52 0,-63 46 0,-2-1 0,-1-2 0,42-62 0,-59 75 0,-1 0 0,-1-1 0,-1 0 0,-1-1 0,-2 0 0,0-1 0,-1 0 0,4-31 0,-7 19 0,-1-1 0,-2 0 0,-1 0 0,-2 1 0,-2-1 0,-1 1 0,-2 0 0,-2 0 0,-1 0 0,-2 2 0,-31-66 0,16 48 0,-3 1 0,-2 1 0,-2 2 0,-3 2 0,-1 1 0,-2 2 0,-3 1 0,-1 3 0,-1 1 0,-3 3 0,-100-59 0,119 81 0,0 2 0,-1 1 0,0 2 0,-1 1 0,0 1 0,0 1 0,-1 2 0,1 1 0,-1 2 0,0 1 0,1 1 0,-1 2 0,1 1 0,-1 2 0,-44 13 0,12 2 0,1 2 0,2 4 0,0 2 0,2 2 0,1 3 0,-68 53 0,87-56 0,1 1 0,1 2 0,2 2 0,2 1 0,1 2 0,2 1 0,1 1 0,3 1 0,-39 85 0,36-57 0,4 1 0,2 2 0,4 0 0,3 1 0,-11 138 0,14 3 0,18 259 0,-2-428 0,1-1 0,3 0 0,2 0 0,1-1 0,3 0 0,1-1 0,3 0 0,1-2 0,2 0 0,1-1 0,3 0 0,1-2 0,2-2 0,1 0 0,2-1 0,1-2 0,2-2 0,60 46 0,-36-39 0,1-3 0,2-3 0,1-2 0,2-2 0,1-4 0,1-2 0,0-3 0,124 19 0,-8-17 0,1-8 0,190-11 0,-307-3 0,0-3 0,81-15 0,-123 14 0,0-1 0,0 0 0,0-2 0,-1-1 0,-1 0 0,1-2 0,-1-1 0,-1 0 0,29-24 0,-8-1 0,-2-2 0,-1-2 0,-3-1 0,-1-2 0,-2-1 0,-2-2 0,24-51 0,-19 25 0,-3-2 0,-3-1 0,-4-1 0,18-93 0,-33 124 0,-3-1 0,-1 0 0,-2-90 0,-5 113 0,-2 0 0,0 0 0,-2 1 0,-1-1 0,0 1 0,-2 0 0,-1 1 0,0 0 0,-22-35 0,7 22 0,-2 1 0,-1 1 0,-1 2 0,-2 0 0,-1 2 0,-1 2 0,-1 1 0,-2 1 0,-41-22 0,-6 3 0,-3 3 0,-1 4 0,-99-28 0,87 35-64,0 5 1,-2 4-1,0 5 0,-1 4 0,-179 1 0,205 14 44,0 4 0,1 3 0,0 3 0,1 3 0,0 3 0,2 4 0,0 3 0,-103 53 0,77-25 20,3 4 0,2 5 0,-106 94 0,140-106 0,3 4 0,1 2 0,4 2 0,2 2 0,-62 104 0,89-126 0,1 1 0,3 0 0,1 1 0,-12 51 0,21-62 0,1 0 0,1 0 0,2 0 0,1 1 0,2-1 0,6 57 0,-4-72 13,1-1 1,1-1-1,0 1 0,1 0 0,0-1 0,1 0 0,1 0 1,0-1-1,1 0 0,0 0 0,0-1 0,2 0 0,-1 0 1,1-1-1,1 0 0,0-1 0,0 0 0,15 8 0,8 3 40,1-2-1,1-2 0,1-1 0,0-2 0,66 15 0,30 0-356,209 17-1,147-29-379,-308-23 374,0-8 0,-1-7 1,-1-9-1,346-106 0,-334 69 239,-2-7 0,-4-9 0,-4-8 0,210-142 0,-163 71-65,-8-10 1,-7-9 0,-8-9 0,229-278-1,-418 451 367,-1 0 0,-1-2 0,0 1 0,13-29 0,-24 42-135,0-1 1,0 0 0,-1 0-1,0 0 1,0 0-1,-1 0 1,0 0 0,0-1-1,0 1 1,-1 0-1,-1-1 1,1 1 0,-1 0-1,0 0 1,0 0-1,-1-1 1,-5-10 0,2 6-6,-1 0 0,-1 0 0,0 1 0,-1 0 0,0 0 0,-1 1 1,0 0-1,-1 1 0,0 0 0,-12-9 0,-11-5-98,-1 2 0,-45-21-1,-13 0 8,-2 4 0,-1 4 0,-181-38 0,92 39 0,-218-11 0,386 43 0,-89-7 0,0 4 0,-152 14 0,251-9 0,0 0 0,-1 0 0,1 0 0,0 1 0,0 0 0,1 0 0,-1 1 0,0-1 0,1 1 0,-1 1 0,1-1 0,0 1 0,0-1 0,1 2 0,-1-1 0,1 0 0,0 1 0,0 0 0,0 0 0,0 0 0,1 0 0,0 1 0,-4 10 0,0 6 0,0 1 0,2-1 0,1 1 0,0 1 0,1 25 0,-7 87 0,13 220 0,1-296 0,4-1 0,2 0 0,2-1 0,3 0 0,2 0 0,32 67 0,-36-99 0,1 0 0,1-1 0,1 0 0,2-2 0,0 0 0,2-1 0,0-1 0,45 37 0,-36-38 0,1 0 0,0-2 0,2-1 0,0-1 0,0-2 0,2-2 0,37 10 0,-19-9 0,-1-2 0,1-3 0,1-2 0,-1-2 0,1-3 0,0-2 0,-1-2 0,1-2 0,-1-3 0,0-2 0,-1-2 0,-1-3 0,0-1 0,0-3 0,-2-2 0,-1-2 0,0-2 0,-2-2 0,62-49 0,-69 46 0,-2-2 0,-1-2 0,-1-1 0,36-49 0,-54 61 0,-2 0 0,0 0 0,-1-1 0,-2-1 0,0 0 0,-2 0 0,-1-1 0,0-1 0,3-29 0,-5 13 0,-2 0 0,-2-86 0,-3 110 0,-1 0 0,-1 0 0,-1 1 0,-1-1 0,0 1 0,-1 0 0,-1 0 0,-1 1 0,-13-23 0,-2 7 0,-2 2 0,0 0 0,-2 2 0,-2 1 0,0 1 0,-2 2 0,-1 0 0,0 3 0,-71-37 0,33 25 0,-2 3 0,-1 4 0,-1 2 0,-87-16 0,79 25 0,-1 3 0,1 4 0,-2 4 0,-121 7 0,138 3 0,0 4 0,1 3 0,0 2 0,1 4 0,-121 49 0,126-40 0,2 3 0,1 3 0,1 2 0,2 2 0,2 3 0,1 1 0,2 3 0,-44 53 0,56-54 0,2 3 0,2 0 0,3 3 0,1 0 0,2 2 0,3 1 0,2 0 0,2 2 0,-18 82 0,25-81 0,3-1 0,3 1 0,1 1 0,4-1 0,5 80 0,-1-111 0,2 0 0,0-1 0,2 1 0,0-1 0,2 0 0,0 0 0,2-1 0,0-1 0,1 1 0,2-2 0,0 1 0,1-2 0,1 0 0,0-1 0,21 19 0,-8-14 0,0-2 0,1 0 0,1-2 0,1-2 0,1 0 0,53 19 0,211 49 0,-147-53-89,1-6-1,1-7 1,0-7-1,1-6 1,0-7-1,0-6 1,294-54-1,-366 43 90,-1-3 0,-1-4 0,150-68 0,-227 92 13,46-28-54,-46 28 52,0 1 0,0 0 1,-1-1-1,1 1 0,0-1 0,-1 1 0,1-1 0,0 1 1,-1-1-1,1 1 0,-1-1 0,1 0 0,-1 1 0,1-1 0,-1 0 1,1 0-1,-1 1 0,0-1 0,1 0 0,-1 0 0,0 1 1,0-1-1,1 0 0,-1 0 0,0 0 0,0 0 0,0 1 1,0-1-1,0 0 0,0 0 0,0 0 0,-1 0 0,1 1 0,0-1 1,0 0-1,-1 0 0,1 0 0,0 1 0,-1-1 0,1 0 1,-1 1-1,1-1 0,-1 0 0,1 1 0,-1-1 0,1 0 1,-1 1-1,0-1 0,1 1 0,-1-1 0,0 1 0,0 0 0,1-1 1,-1 1-1,-1-1 0,-16-6 9,-1 1-1,1 1 1,-1 1 0,0 0-1,-32-1 1,49 5-19,-665-27-1,570 27 0,-358 11 0,350-2 0,-1 5 0,-134 34 0,187-35 0,34-9 0,0 0 0,0 1 0,1 2 0,-31 13 0,46-16 0,11-1 0,19 0 0,0-2 0,47-2 0,-37 0 0,170-12-92,236-43 0,204-73-382,-210 38 511,151 4-37,-472 68 0,-115 19 9,0 0 0,1 0 0,-1-1 0,0 1 0,0 0 0,0-1 0,0 1 0,0-1 0,0 1 0,1-1 1,-1 1-1,0-1 0,0 0 0,-1 0 0,1 1 0,0-1 0,0 0 0,1-1 0,-2 1 2,0 1 0,0-1 0,-1 1-1,1-1 1,0 1 0,0-1 0,0 1 0,0-1 0,0 0-1,-1 1 1,1 0 0,0-1 0,0 1 0,-1-1-1,1 1 1,0-1 0,-1 1 0,1-1 0,-1 1 0,1 0-1,0-1 1,-1 1 0,1 0 0,-1-1 0,1 1 0,-2 0-1,-47-20 147,-39-2-151,-169-19 1,-108 15-171,355 25 151,-689-43-987,-700-28 995,1355 71 5,38 1 0,10 0 0,69 1 0,802 37 1224,-721-21-1237,-1 7-1,-1 6 0,252 86 0,-161-27 14,-241-88 0,1 1 0,0-1 0,-1 0 0,1 1 0,0-1 0,-1 1 0,0 0 0,1-1 0,2 5 0,-4-6 0,-1 1 0,1-1 0,-1 1 0,0 0 0,1-1 0,-1 1 0,0-1 0,0 1 0,1 0 0,-1-1 0,0 1 0,0 0 0,0 0 0,0-1 0,0 1 0,0 0 0,0-1 0,0 1 0,0 0 0,0-1 0,0 1 0,0 0 0,-1-1 0,1 1 0,0 0 0,-1 0 0,-2 3 0,0-1 0,0 0 0,0 0 0,-1 0 0,1 0 0,-1-1 0,0 1 0,0-1 0,0 0 0,0 0 0,-7 2 0,-570 183 0,478-158 0,-58 16 0,-595 164 0,724-198 0,31-10 0,1-1 0,0 0 0,0 0 0,0 0 0,0 1 0,0-1 0,0 0 0,0 0 0,0 0 0,0 0 0,0 1 0,0-1 0,0 0 0,0 0 0,0 0 0,0 1 0,0-1 0,0 0 0,0 0 0,0 0 0,0 1 0,1-1 0,-1 0 0,0 0 0,0 0 0,0 0 0,0 1 0,0-1 0,0 0 0,0 0 0,1 0 0,-1 0 0,0 0 0,0 1 0,0-1 0,0 0 0,1 0 0,-1 0 0,0 0 0,0 0 0,0 0 0,1 0 0,-1 0 0,0 0 0,0 0 0,0 0 0,1 0 0,-1 0 0,0 0 0,0 0 0,0 0 0,1 0 0,-1 0 0,0 0 0,0 0 0,0 0 0,1 0 0,-1 0 0,0 0 0,0-1 0,0 1 0,68 2 0,-56-2 0,1306-8 0,-1131 3 0,191-31 0,-376 35 0,-6 0 0,-22 0 0,-48 0 0,-535 60-127,294-21-389,-1510 50 387,1779-90 129,47 2 0,-1-1 0,0 1 0,0 0 0,0 0 0,1 0 0,-1 0 0,0 0 0,0 0 0,0-1 0,0 1 0,0 0 0,1 0 0,-1 0 0,0-1 0,0 1 0,0 0 0,0 0 0,0 0 0,0-1 0,0 1 0,0 0 0,0 0 0,0 0 0,0-1 0,0 1 0,0 0 0,0 0 0,0 0 0,0-1 0,0 1 0,0 0 0,0 0 0,0-1 0,0 1 0,0 0 0,0 0 0,0 0 0,0 0 0,-1-1 0,1 1 0,0 0 0,0 0 0,0 0 0,0 0 0,0-1 0,-1 1 0,1 0 0,0 0 0,0 0 0,0 0 0,-1 0 0,1 0 0,0 0 0,0-1 0,0 1 0,-1 0 0,1 0 0,0 0 0,14-7 80,1 1-1,0 0 1,1 1 0,28-6 0,6-2 165,338-104-105,200-54-152,-514 152 12,308-72 0,-271 70 0,163-11 0,-251 31 0,59-7 0,-67 0 0,-25 0 0,-39-5 0,39 11 0,-590-119 0,15 4 0,-203-92 0,781 207 0,0 0 0,-1-1 0,1 0 0,0 0 0,1-1 0,-1 1 0,1-2 0,-1 1 0,1-1 0,0 0 0,-8-9 0,12 12 0,1 0 0,0 0 0,-1 0 0,1 0 0,0 0 0,0 0 0,1 0 0,-1-1 0,0 1 0,1 0 0,-1 0 0,1-1 0,0 1 0,0 0 0,0 0 0,0-1 0,0-2 0,1 2 0,0-1 0,1 1 0,-1 0 0,1-1 0,-1 1 0,1 0 0,0 0 0,0 0 0,0 1 0,1-1 0,-1 0 0,1 1 0,-1-1 0,6-2 0,9-8 0,1 2 0,1 0 0,0 1 0,1 0 0,-1 2 0,33-9 0,133-25 0,-180 41 0,180-27 0,289-8 0,194 38 0,-629-1 0,-13-1 0,-18-1 0,0 1 0,0 0 0,1 0 0,-1 1 0,0 0 0,0 0 0,0 1 0,0 0 0,7 3 0,-13 1 0,-16 0 0,-29 6 0,-68 10 0,40-10 0,-669 94-698,-11-33-260,525-53 874,-746 58-33,-3-49-1,906-31 118,56-3 0,17-3 0,14-3 79,0 1 1,0 1-1,1 0 0,0 1 0,1 2 0,0 0 0,22-4 0,9-4 230,196-48 346,109-4-697,109 8-777,1474-69-2579,-763 113 2109,-392 23 3353,-757-8-1156,-55-1 150,-291 0 608,-21 0-1693,-121 0-793,-17-1 26,-951 7-1628,6 52 943,1057-28 800,-378 18 2110,889-86 1487,679-143-1034,1124-166-4286,-590 213 1689,-1154 124 854,134-6-306,-122 9 3038,-1631 11-3442,770-6 76,-335 2 419,935 0 74,15 2 0,0-2 0,0-2 0,0 0 0,0-2 0,-34-9 0,60 12 40,1 0-1,-1-1 0,1 1 1,-1-1-1,1 1 0,0-1 1,0 0-1,0 0 0,0 0 1,-4-5-1,7 7-19,-1-1 0,1 1 1,0-1-1,0 1 0,-1 0 0,1-1 1,0 1-1,0-1 0,0 1 0,-1-1 1,1 1-1,0-1 0,0 1 0,0 0 0,0-1 1,0 1-1,0-1 0,0 1 0,0-1 1,0 1-1,0-1 0,0 1 0,1-1 1,-1 1-1,0-1 0,0 1 0,0-1 0,1 1 1,-1-1-1,24-12 401,12 5-391,1 2 0,0 1 0,1 2 0,57 3-1,-28-1-19,863 0-10,-620 2 0,265 37 0,-537-34 0,-14 0 0,-58-2 0,6-1 0,-1287 110-912,-54 3 696,872-110 380,475-4 375,25 4-205,39 6-243,591 45-81,-296-32-184,562 42-746,8-42 974,-883-23-54,-16-1 0,0 0 0,0 1 0,0 0 0,0 0 0,0 1 0,0 0 0,0 1 0,14 4 0,-22 1 20,-15 2 124,-19 2 132,-2-1 1,-44 7-1,-6 0-247,-160 40-21,-83 25-172,-1901 560-1917,1002-263 1808,1220-377 280,-24 9 33,0-2-1,-1-2 0,-48 5 1273,101-15-716,87-14-203,116-35-301,126-43-256,130-42-655,98-33-176,989-280-1487,26 82-922,-624 257 3857,-2 93 6909,-850 15-7309,-102 2-53,0 0-1,1-1 0,-1-1 1,0-1-1,21-8 0,-35 8 1,-11 0 0,-22-1 0,-43 3 0,-106 9 0,-443 68-290,-7 33-890,451-76 849,-2552 407-2703,2500-406 4265,-407 4 0,609-39 58,53 0-708,275-10-78,15-7-503,100-11-164,-80 4-73,1806-111-2207,-373 125 385,-685 89 1927,-1002-67 116,537 49 2981,-606-59-2756,19 5 791,-46 0-387,-268 46-348,5-5-265,-1554 279-2949,1630-285 2745,-1373 246-2618,-21-134 2629,715-155 5758,318-2-4962,455 6-603,-131-3 0,212-6 0,29 8 0,1 0 0,0 0 0,-1 0 0,1-1 0,-1 1 0,1 0 0,0-1 0,-1 1 0,1 0 0,0-1 0,-1 1 0,1 0 0,0-1 0,0 1 0,-1 0 0,1-1 0,0 1 0,0-1 0,0 1 0,0-1 0,-1 1 0,1 0 0,0-1 0,0 1 0,0-1 0,0 1 0,0-1 0,0 1 0,0-1 0,0 1 0,0 0 0,1-2 0,1-1 0,0 1 0,1-1 0,0 0 0,-1 1 0,1-1 0,0 1 0,0 0 0,1 0 0,-1 0 0,0 0 0,1 1 0,-1-1 0,1 1 0,4-2 0,86-27 0,107-19 0,-138 35 0,281-60-164,120-13-655,1442-121-2443,26 165 1729,-650 119-172,-727-15 4503,1-43 1859,-515-19-4629,54 1-28,-95 0 0,0 0 0,0 0 0,-1 0 0,1 1 0,0-1 0,0 0 0,0 0 0,0 0 0,-1 0 0,1 1 0,0-1 0,0 0 0,0 0 0,0 1 0,0-1 0,0 0 0,0 0 0,0 1 0,0-1 0,-1 0 0,1 0 0,0 1 0,0-1 0,0 0 0,0 0 0,1 1 0,-1-1 0,0 0 0,0 0 0,0 1 0,0-1 0,0 0 0,0 0 0,0 1 0,0-1 0,0 0 0,1 0 0,-1 1 0,0-1 0,0 0 0,0 0 0,0 0 0,1 0 0,-1 1 0,0-1 0,0 0 0,1 0 0,-1 0 0,0 0 0,0 0 0,0 0 0,1 1 0,-1-1 0,1 0 0,-37 15 0,-67 15 0,-131 21 0,-89 7-164,-1426 237-1787,-17-34 2038,1592-238-136,-597 69-653,-5-62 1728,731-33-405,-29 1 511,135-1-1132,-5 3 0,475-49-85,-119 10-661,1824-211-2263,-1529 162 3053,422-110 679,-786 130 1077,-265 53-1376,0 4 1,117-1-1,-171 9-424,-49-9 0,-27 0 0,0 2 0,-79-4 0,-937-48-731,-5 44-299,-35-1 262,903 12 645,-579-12 250,727 17 639,40-1-318,14-3-23,29-9 247,34-4-594,0 2 1,94-13-1,136-3-118,-198 24 59,738-37-19,6 44 0,-603 3 0,-193 0 0,0-1 0,0-3 0,0-1 0,-1-2 0,0-2 0,0-1 0,60-23 0,7-7 0,-65 25 0,62-29 0,-100 41 0,-1 1 0,1 0 0,0-1 0,0 1 0,-1-1 0,1 0 0,-1 0 0,1 0 0,-1 0 0,0 0 0,0 0 0,0-1 0,0 1 0,0-1 0,-1 0 0,1 1 0,-1-1 0,1 0 0,-1 0 0,0 0 0,0 0 0,-1 0 0,1 0 0,-1 0 0,1 0 0,-1-6 0,-1 5 0,0-1 0,-1 1 0,0 0 0,1-1 0,-1 1 0,-1 0 0,1 0 0,-1 0 0,0 1 0,1-1 0,-2 1 0,1-1 0,0 1 0,-1 0 0,1 0 0,-1 0 0,0 1 0,-4-3 0,-26-14 0,0 1 0,-2 2 0,-43-14 0,-121-29 0,155 46 0,-571-112 0,451 113 0,-6-1 0,148 9 0,0 0 0,1-2 0,-1 0 0,1-1 0,-26-13 0,44 18 0,0 0 0,0 0 0,0-1 0,0 1 0,1-1 0,-1 0 0,1 0 0,-1 0 0,1-1 0,0 1 0,0-1 0,-4-7 0,6 9 0,1 0 0,-1 0 0,1 0 0,-1 0 0,1 0 0,0 0 0,0 0 0,-1 0 0,2 0 0,-1 0 0,0 0 0,0 0 0,1 0 0,-1 0 0,1 0 0,-1 0 0,1 0 0,0 1 0,0-1 0,0 0 0,0 0 0,0 1 0,0-1 0,0 1 0,1-1 0,-1 1 0,0-1 0,1 1 0,0 0 0,-1-1 0,4 0 0,10-9 0,0 2 0,1 0 0,0 1 0,0 0 0,1 2 0,25-8 0,114-20 0,-112 26 0,537-84 0,-561 89 0,-27 2 0,-42 1 0,34 0 0,-25 1 0,-760-16 0,410-17 0,-337-12 0,-1630 47 0,2350-3 0,-1 0 0,0 0 0,0-1 0,0 0 0,0-1 0,0 1 0,1-2 0,-1 1 0,-9-5 0,14 5 0,-1 0 0,1-1 0,0 1 0,-1-1 0,1 0 0,1 0 0,-1 0 0,0-1 0,1 1 0,0 0 0,-1-1 0,1 0 0,1 1 0,-1-1 0,0 0 0,1 0 0,0 0 0,0 0 0,-1-7 0,-1-20-163,1 0-1,4-62 1,-1 70-712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7T17:54:50.095"/>
    </inkml:context>
    <inkml:brush xml:id="br0">
      <inkml:brushProperty name="width" value="0.35" units="cm"/>
      <inkml:brushProperty name="height" value="0.35" units="cm"/>
      <inkml:brushProperty name="color" value="#0D5879"/>
    </inkml:brush>
  </inkml:definitions>
  <inkml:trace contextRef="#ctx0" brushRef="#br0">3320 829 24575,'0'-4'0,"0"0"0,-1 0 0,0 0 0,1 0 0,-1 1 0,0-1 0,-1 0 0,1 1 0,-1-1 0,1 1 0,-1-1 0,0 1 0,-1 0 0,1 0 0,-4-4 0,1 1 0,-2 0 0,1 1 0,-1 0 0,0 0 0,0 0 0,-13-5 0,-5-1 0,-1 2 0,0 1 0,-40-8 0,-47-2 0,0 5 0,-1 5 0,-186 11 0,197 7 0,0 4 0,2 4 0,0 5 0,1 5 0,-183 76 0,65-3 0,-287 180 0,284-134 0,-103 57 0,315-199 0,0-1 0,0 0 0,0 0 0,-15 3 0,23-7 0,0 1 0,0-1 0,0 0 0,-1 1 0,1-1 0,0 0 0,0 0 0,0 0 0,-1 0 0,1 0 0,0 0 0,0-1 0,0 1 0,-1 0 0,1-1 0,0 1 0,0 0 0,0-1 0,0 1 0,0-1 0,0 0 0,0 1 0,0-1 0,0 0 0,0 0 0,0 0 0,0 0 0,1 1 0,-1-1 0,0 0 0,0 0 0,1 0 0,-1-1 0,1 1 0,-1 0 0,1 0 0,0 0 0,-1 0 0,1 0 0,0-1 0,0 1 0,0 0 0,-1 0 0,1 0 0,1-1 0,-1-1 0,1-6 0,0 0 0,0 0 0,1 0 0,0 1 0,1-1 0,0 0 0,0 1 0,1 0 0,0-1 0,6-8 0,11-15 0,27-32 0,-35 48 0,264-312 0,-78 98 0,-196 226 0,0 0 0,0 1 0,1 0 0,-1 0 0,1 0 0,0 0 0,4-2 0,-7 4 0,-1 1 0,1 0 0,-1 0 0,1-1 0,-1 1 0,1 0 0,-1 0 0,1 0 0,-1 0 0,1 0 0,-1 0 0,1 0 0,-1 0 0,1 0 0,0 0 0,-1 0 0,1 0 0,-1 0 0,1 0 0,-1 1 0,1-1 0,-1 0 0,1 0 0,-1 1 0,0-1 0,1 0 0,0 1 0,0 0 0,-1 0 0,1 1 0,0-1 0,-1 1 0,1-1 0,-1 0 0,0 1 0,1-1 0,-1 1 0,0-1 0,0 1 0,0-1 0,0 1 0,0 2 0,-2 15 0,0-1 0,-1 1 0,-1-1 0,-1 0 0,-11 27 0,-47 94 0,26-61 0,-127 278 0,162-350 0,-1 0 0,1 0 0,0 0 0,1 1 0,-1-1 0,1 0 0,1 1 0,-1 6 0,1-12 0,0 0 0,0 0 0,0 0 0,1 0 0,-1 0 0,0-1 0,0 1 0,1 0 0,-1 0 0,0 0 0,1 0 0,-1-1 0,1 1 0,-1 0 0,1 0 0,-1-1 0,1 1 0,0 0 0,-1-1 0,1 1 0,0-1 0,0 1 0,0 0 0,1-1 0,0 1 0,0-1 0,0 0 0,0 0 0,0 0 0,0 0 0,0 0 0,0 0 0,0-1 0,0 1 0,-1 0 0,1-1 0,0 0 0,0 1 0,3-3 0,9-4 0,-1-1 0,0 0 0,0 0 0,0-2 0,-1 1 0,19-22 0,61-80 0,-53 61 0,493-667 0,-522 703 0,24-37 0,49-98 0,-77 135 0,1 0 0,-2-1 0,0 0 0,-1 0 0,0-1 0,-1 1 0,-1-1 0,0 1 0,-1-1 0,-1 0 0,-1 1 0,-2-22 0,1 33 0,1-1 0,-1 1 0,0 0 0,0 0 0,-1 0 0,1 0 0,-1 0 0,0 1 0,0-1 0,0 1 0,0 0 0,-1-1 0,1 2 0,-1-1 0,0 0 0,0 1 0,0-1 0,0 1 0,0 0 0,0 1 0,0-1 0,-1 1 0,-7-2 0,-12-2 0,-1 0 0,0 2 0,-28 0 0,39 2 0,-24 0 0,0 2 0,1 1 0,-1 2 0,1 1 0,0 3 0,-55 17 0,71-19 0,1 2 0,0 0 0,1 1 0,0 1 0,0 1 0,1 1 0,1 0 0,0 2 0,0-1 0,1 2 0,1 0 0,-26 35 0,36-41 0,-1-1 0,1 2 0,1-1 0,0 1 0,0-1 0,1 1 0,0 0 0,1 1 0,-3 17 0,5-24 0,0 0 0,0 1 0,0-1 0,0 0 0,1 0 0,0 0 0,0 0 0,0 0 0,0 0 0,0 0 0,1 0 0,0 0 0,0 0 0,0-1 0,0 1 0,1-1 0,-1 1 0,1-1 0,0 0 0,0 0 0,0 0 0,0-1 0,0 1 0,1-1 0,7 4 0,-1 0 0,0-2 0,1 0 0,-1 0 0,1-1 0,0 0 0,0-1 0,0 0 0,1-1 0,-1 0 0,0-1 0,0 0 0,1 0 0,-1-2 0,0 1 0,0-1 0,0-1 0,0 0 0,0-1 0,-1 0 0,1 0 0,-1-1 0,10-7 0,-6 3 0,0-1 0,0-1 0,-1 0 0,0-1 0,-1 0 0,-1-1 0,1-1 0,-2 0 0,0 0 0,-1-1 0,-1 0 0,0 0 0,10-29 0,-7 11 0,11-55 0,-20 78 0,0 0 0,-1 0 0,0-1 0,-1 1 0,0 0 0,-1-1 0,0 1 0,0 0 0,-6-20 0,5 26 0,0 1 0,0-1 0,0 0 0,0 1 0,0 0 0,-1-1 0,0 1 0,1 0 0,-1 0 0,0 1 0,-1-1 0,1 1 0,0-1 0,-1 1 0,-4-2 0,0 0 0,-1 1 0,1 0 0,-1 0 0,0 1 0,0 0 0,-14-1 0,-1 2 0,0 1 0,-1 1 0,1 1 0,-31 6 0,20 1 0,1 2 0,0 1 0,0 1 0,1 2 0,1 2 0,0 0 0,1 2 0,1 2 0,-48 43 0,25-16 0,3 3 0,2 3 0,-81 116 0,100-126 0,2 1 0,-36 84 0,54-105 0,0 0 0,1 1 0,2 0 0,1 0 0,0 0 0,2 1 0,0 41 0,4-58 0,0 0 0,1 1 0,0-1 0,1 0 0,0 0 0,0 0 0,1-1 0,0 1 0,0-1 0,1 0 0,0 0 0,1 0 0,0-1 0,0 0 0,0 0 0,1-1 0,0 1 0,0-1 0,1-1 0,0 1 0,0-1 0,13 6 0,5 1 0,1 0 0,1-2 0,-1-1 0,1-1 0,1-2 0,29 4 0,-19-5 0,-1-1 0,1-2 0,0-1 0,0-2 0,52-9 0,-77 8 0,0-1 0,-1-1 0,0 0 0,0-1 0,0 0 0,0-1 0,-1 0 0,0-1 0,0 0 0,-1-1 0,0 0 0,0-1 0,-1 0 0,0-1 0,0 0 0,-1-1 0,-1 0 0,9-14 0,-6 5 0,-1-1 0,-2-1 0,0 0 0,-1 0 0,-1 0 0,-1-1 0,-1 1 0,1-28 0,-1-26 0,-8-85 0,2 135 0,2 15 0,0 0 0,-1 0 0,-1 0 0,0 0 0,0 0 0,-1 1 0,-6-14 0,7 19 0,-1 1 0,0 0 0,0-1 0,0 1 0,-1 0 0,0 0 0,1 1 0,-1-1 0,0 1 0,-1 0 0,1 0 0,-1 0 0,1 1 0,-1-1 0,0 1 0,0 0 0,-7-2 0,-22-5 0,-1 2 0,1 1 0,-65-3 0,-110 14 0,176-2 0,1 2 0,0 1 0,0 2 0,1 1 0,0 1 0,0 2 0,1 1 0,1 1 0,0 2 0,-33 23 0,44-26 0,0 1 0,0 1 0,2 0 0,0 1 0,0 1 0,2 0 0,0 1 0,1 1 0,1 0 0,0 1 0,2 0 0,0 1 0,2 0 0,0 0 0,-8 37 0,15-53 0,0 0 0,0 0 0,1-1 0,-1 1 0,1 0 0,0 0 0,1 0 0,-1 0 0,1 0 0,0 0 0,0-1 0,1 1 0,-1 0 0,1-1 0,0 1 0,5 7 0,-3-8 0,-1 0 0,1 0 0,0 0 0,1-1 0,-1 1 0,1-1 0,-1 0 0,1-1 0,0 1 0,0-1 0,0 0 0,0 0 0,1 0 0,-1-1 0,9 1 0,42 6 0,1-2 0,-1-3 0,1-2 0,0-3 0,-1-3 0,1-1 0,-1-4 0,-1-1 0,55-20 0,-80 21 0,-2-1 0,1-2 0,-2-1 0,0-1 0,0-1 0,-2-1 0,45-39 0,-50 37 0,2 0 0,0 2 0,1 0 0,29-15 0,-47 29-85,-1 1 0,1-1-1,-1 0 1,0-1 0,0 1-1,0-1 1,-1 0 0,1 0-1,-1 0 1,0 0 0,0 0-1,0-1 1,0 1 0,-1-1-1,3-7 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7T17:24:30.714"/>
    </inkml:context>
    <inkml:brush xml:id="br0">
      <inkml:brushProperty name="width" value="0.35" units="cm"/>
      <inkml:brushProperty name="height" value="0.35" units="cm"/>
      <inkml:brushProperty name="color" value="#168B9E"/>
    </inkml:brush>
  </inkml:definitions>
  <inkml:trace contextRef="#ctx0" brushRef="#br0">1118 728 24575,'596'0'0,"-1562"0"0,955 0 0,0-1 0,0 0 0,0 0 0,1-1 0,-1-1 0,-18-6 0,27 9 0,0-1 0,1 0 0,-1 0 0,1 0 0,-1 0 0,1 0 0,-1 0 0,1 0 0,-1 0 0,1-1 0,0 1 0,0 0 0,0-1 0,0 1 0,0-1 0,0 0 0,0 1 0,0-1 0,0-2 0,1 2 0,0-1 0,0 1 0,0-1 0,0 1 0,1 0 0,-1-1 0,1 1 0,0 0 0,0-1 0,0 1 0,0 0 0,0 0 0,0 0 0,0 0 0,1 0 0,-1 0 0,1 0 0,-1 0 0,3-2 0,18-15 0,0 1 0,1 1 0,1 0 0,1 2 0,0 1 0,38-16 0,-13 6 0,19-9 0,2 3 0,2 3 0,117-27 0,-176 51 0,-8 2 0,0 0 0,1-1 0,-1 0 0,0 0 0,0 0 0,-1 0 0,1-1 0,7-5 0,-13 8 0,1 0 0,-1 0 0,0-1 0,1 1 0,-1 0 0,0 0 0,0-1 0,1 1 0,-1 0 0,0-1 0,0 1 0,0 0 0,1-1 0,-1 1 0,0-1 0,0 1 0,0 0 0,0-1 0,0 1 0,0-1 0,0 1 0,0 0 0,0-1 0,0 1 0,0-1 0,0 1 0,0 0 0,0-1 0,0 1 0,0-1 0,0 1 0,0 0 0,-1-1 0,1 1 0,0 0 0,0-1 0,-1 1 0,1 0 0,0-1 0,0 1 0,-1 0 0,1-1 0,0 1 0,-1 0 0,1 0 0,0-1 0,-1 1 0,1 0 0,0 0 0,-1 0 0,0-1 0,-22-7 0,-20 0 0,0 2 0,-1 3 0,-75 2 0,63 1 0,-991 2 0,1255 0 0,250-5 0,-250-19 0,43-1 0,-103 26 0,107-5 0,-198-6 0,102-28 0,-105 22 0,112-16 0,89 29 0,7-1 0,-134-20 0,-85 13 0,58-4 0,116 12 0,21-1 0,-109-18 0,-85 11 0,54-4 0,158 13 0,22-2 0,-242-3 0,53-13 0,-67 12 0,0 0 0,1 2 0,0 1 0,0 1 0,0 0 0,25 3 0,-47-1 0,-1 0 0,0 0 0,0 0 0,1 0 0,-1 0 0,0 0 0,1 0 0,-1 0 0,0 0 0,0 0 0,1 0 0,-1 0 0,0 0 0,0 0 0,1 0 0,-1 1 0,0-1 0,0 0 0,1 0 0,-1 0 0,0 0 0,0 1 0,1-1 0,-1 0 0,0 0 0,0 0 0,0 1 0,0-1 0,1 0 0,-1 0 0,0 1 0,0-1 0,0 0 0,0 0 0,0 1 0,0-1 0,0 0 0,0 1 0,0-1 0,-8 11 0,-19 6 0,-28 6 0,0-2 0,-2-2 0,0-3 0,-74 11 0,-65 17 0,-144 40 0,122-33 0,111-22 0,49-12 0,-1-2 0,0-3 0,-82 6 0,-324-17 0,209-4 0,243 3 0,-48 0 0,47 0 0,35 0 0,225 1 0,726-20 0,423-8 0,-1174 27 0,-256 2 0,0 1 0,1 1 0,-1 2 0,-37 12 0,-137 52 0,164-54 0,-746 317 0,-83 29 0,735-316 0,-2-5 0,-1-7 0,-2-6 0,-216 14 0,-266-43 0,252-5 0,-214 6 0,548-6 0,40 6 0,-1 0 0,1-1 0,0 1 0,-1 0 0,1 0 0,0 0 0,-1 0 0,1 0 0,0-1 0,-1 1 0,1 0 0,0 0 0,0 0 0,-1-1 0,1 1 0,0 0 0,0-1 0,-1 1 0,1 0 0,0 0 0,0-1 0,0 1 0,0 0 0,-1-1 0,1 1 0,0 0 0,0-1 0,0 1 0,0 0 0,0-1 0,0 1 0,0-1 0,17-12 0,15-1 0,0 3 0,1 0 0,49-8 0,110-12 0,-142 25 0,121-17 0,548-90 0,-637 101 0,1 5 0,0 2 0,105 9 0,-35-1 0,2017-3 0,-2133 4 0,0 0 0,0 3 0,-1 1 0,0 1 0,64 27 0,-20-8 0,-55-20 0,-8-3 0,0 0 0,-1 1 0,0 1 0,0 0 0,19 13 0,-32-18 0,1 1 0,-1-1 0,0 1 0,-1-1 0,1 1 0,0 0 0,-1 0 0,1 0 0,-1 1 0,0-1 0,0 1 0,-1-1 0,1 1 0,-1-1 0,1 1 0,-1 0 0,0 0 0,-1 0 0,1-1 0,0 1 0,-1 0 0,0 0 0,0 0 0,0 0 0,-1 0 0,0 0 0,1 0 0,-1 0 0,-2 5 0,-1-1 0,0-1 0,0 1 0,0-1 0,-1 0 0,0 0 0,0 0 0,-1-1 0,0 0 0,0 0 0,0 0 0,-1-1 0,0 0 0,0 0 0,0-1 0,-9 4 0,-10 5 0,0-1 0,-1-1 0,-30 7 0,3-5 0,0-2 0,-1-2 0,-83 2 0,-172-14 0,151-2 0,-12 6 0,66 1 0,-1-4 0,-114-18 0,109 5 0,-132-1 0,-114 17 0,130 1 0,-222-2-1365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7T17:54:50.848"/>
    </inkml:context>
    <inkml:brush xml:id="br0">
      <inkml:brushProperty name="width" value="0.35" units="cm"/>
      <inkml:brushProperty name="height" value="0.35" units="cm"/>
      <inkml:brushProperty name="color" value="#0D5879"/>
    </inkml:brush>
  </inkml:definitions>
  <inkml:trace contextRef="#ctx0" brushRef="#br0">46 1 24575,'-8'0'0,"-10"0"0,-2 7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7T17:54:54.469"/>
    </inkml:context>
    <inkml:brush xml:id="br0">
      <inkml:brushProperty name="width" value="0.35" units="cm"/>
      <inkml:brushProperty name="height" value="0.35" units="cm"/>
      <inkml:brushProperty name="color" value="#0D5879"/>
    </inkml:brush>
  </inkml:definitions>
  <inkml:trace contextRef="#ctx0" brushRef="#br0">3258 1271 24575,'-705'-24'0,"-11"1"0,690 23 0,-1 1 0,-34 6 0,51-5 0,0 0 0,0 1 0,0 1 0,0 0 0,0 0 0,1 1 0,0 0 0,-15 11 0,6-1 0,0 2 0,1 0 0,2 1 0,-1 1 0,2 0 0,1 1 0,0 1 0,2 0 0,0 0 0,1 1 0,1 1 0,1 0 0,-7 36 0,0 16 0,3 0 0,-4 147 0,15-199 0,1 0 0,0 0 0,2-1 0,1 1 0,8 30 0,-8-44 0,0 1 0,1-1 0,0 0 0,1 0 0,0-1 0,0 1 0,1-1 0,0 0 0,0-1 0,1 1 0,0-1 0,0-1 0,0 1 0,14 8 0,-7-6 0,0-1 0,0-1 0,0 0 0,1-1 0,0-1 0,0 0 0,0-1 0,1 0 0,0-2 0,-1 1 0,1-2 0,0 0 0,0-1 0,0-1 0,31-5 0,-24 0 0,0 0 0,-1-1 0,0-2 0,0 0 0,-1-1 0,0-1 0,-1-1 0,0-1 0,-1-1 0,21-19 0,-1-5 0,-2-1 0,-2-2 0,-1-2 0,-2 0 0,-3-3 0,-1 0 0,42-97 0,-31 44 0,-4-1 0,-5-2 0,19-112 0,-24 66 0,-5 0 0,-8-1 0,-11-278 0,-2 409 0,-1-1 0,-1 1 0,-1 0 0,0 0 0,-2 1 0,0-1 0,-8-16 0,8 23 0,0 1 0,-1 0 0,0 0 0,0 1 0,-1 0 0,0 0 0,-1 0 0,0 1 0,0 1 0,0 0 0,-20-11 0,1 4 0,0 1 0,-1 2 0,0 1 0,-1 1 0,0 2 0,-1 0 0,1 2 0,-1 2 0,-58 0 0,37 5 0,-1 3 0,1 1 0,1 3 0,-1 2 0,-57 21 0,34-5-143,1 4 0,2 3-1,1 3 1,-91 64 0,80-41 54,2 3 0,4 4 0,-72 81 0,57-43 77,4 3 1,6 5 0,5 2-1,4 4 1,-78 180 0,97-172 10,6 1 1,6 3-1,6 2 1,5 1-1,6 1 1,-12 265 0,34-353-2,3 1 0,1 0 0,2-1 0,3 1 1,15 56-1,-17-86 1,1 0 1,1 0 0,1-1-1,0 0 1,1-1 0,1 0-1,1 0 1,0-1 0,1-1-1,0 0 1,1 0-1,1-1 1,0-1 0,1 0-1,31 19 1,-17-16 0,1-1 0,1-2 0,0 0 0,0-3 0,1 0 0,34 4 0,9-3 0,116 0 0,-135-10 95,1-2 0,0-3 0,-1-3 0,0-2 0,63-19 0,-75 14-14,-1-1 0,0-3 1,-2-1-1,0-2 1,-1-1-1,62-50 0,-52 31-81,-2-3 0,-3-1 0,-1-2 0,-2-2 0,59-93 0,-57 67 0,-2-2 0,-5-1 0,48-144 0,-44 78 0,-7-2 0,-7-2 0,-5-1 0,2-248 0,-22 335 3,-3 1 0,-2 0-1,-22-116 1,20 158-2,-2 0 0,0 0 0,-1 0 0,0 1 0,-2 0 0,-16-25 0,17 32-1,-1 0 1,0 1-1,0 0 0,-1 0 1,-1 1-1,0 1 0,0 0 1,-1 0-1,-26-13 0,9 10 0,0 0 0,-1 2 0,0 2 0,-1 0 0,-40-3 0,4 5 0,-99 3 0,128 4 0,-1 3 0,0 1 0,1 1 0,0 3 0,1 1 0,0 1 0,-44 21 0,56-20 0,0 2 0,1 1 0,1 0 0,0 2 0,1 1 0,1 1 0,1 1 0,1 0 0,0 2 0,-25 36 0,25-26 0,1 0 0,2 1 0,1 2 0,2-1 0,-16 56 0,17-35 0,1 1 0,-7 108 0,18-147 0,1-1 0,0 0 0,1 1 0,4 19 0,-4-30 0,1 0 0,-1-1 0,1 1 0,1-1 0,-1 1 0,1-1 0,-1 0 0,2 0 0,-1-1 0,0 1 0,1 0 0,0-1 0,0 0 0,0 0 0,7 4 0,2 0 0,1 0 0,0-1 0,0-1 0,0-1 0,1 0 0,0 0 0,0-2 0,0 0 0,29 2 0,19-2 0,67-5 0,-85 0 0,-36 2 0,23 0 0,-1-2 0,1-1 0,-1-1 0,31-9 0,-55 11 0,0 0 0,0 0 0,0-1 0,-1 0 0,1 0 0,-1-1 0,0 1 0,0-1 0,0-1 0,0 1 0,-1-1 0,0 0 0,0 0 0,0-1 0,0 1 0,-1-1 0,0 0 0,0 0 0,-1-1 0,0 1 0,0-1 0,0 1 0,2-12 0,-1-4 0,0 0 0,-2 0 0,0 0 0,-2-1 0,0 1 0,-2 0 0,0 0 0,-2-1 0,-11-39 0,13 59 0,1-1 0,-1 1 0,0-1 0,-1 1 0,1 0 0,0 0 0,-1 0 0,0 0 0,0 0 0,0 0 0,0 1 0,0 0 0,0-1 0,-1 1 0,1 0 0,-1 1 0,1-1 0,-6-1 0,7 3 0,0-1 0,0 1 0,0 0 0,0-1 0,0 1 0,0 0 0,0 1 0,-1-1 0,1 0 0,0 1 0,0-1 0,0 1 0,1-1 0,-1 1 0,0 0 0,0 0 0,0 0 0,0 0 0,1 0 0,-1 0 0,0 0 0,1 1 0,-1-1 0,1 1 0,0-1 0,-1 1 0,1-1 0,0 1 0,0 0 0,0 0 0,0-1 0,0 1 0,0 0 0,1 0 0,-1 0 0,0 3 0,0-1 0,1 1 0,-1-1 0,1 1 0,-1-1 0,1 1 0,1-1 0,-1 1 0,1-1 0,0 1 0,0-1 0,0 0 0,0 1 0,1-1 0,0 0 0,-1 0 0,2 0 0,-1 0 0,0 0 0,1 0 0,0-1 0,4 5 0,2 2 0,0-1 0,0 0 0,1 0 0,1-1 0,0-1 0,14 9 0,-1-5 0,1 0 0,1-1 0,-1-2 0,1-1 0,1 0 0,-1-2 0,30 1 0,192 0 0,-207-7 0,-20 1-113,-7 1-1,-1-1 0,1 0 1,-1-1-1,1-1 0,-1 0 0,1 0 0,-1-2 0,0 1 1,0-2-1,19-8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7T17:54:57.217"/>
    </inkml:context>
    <inkml:brush xml:id="br0">
      <inkml:brushProperty name="width" value="0.35" units="cm"/>
      <inkml:brushProperty name="height" value="0.35" units="cm"/>
      <inkml:brushProperty name="color" value="#0D5879"/>
    </inkml:brush>
  </inkml:definitions>
  <inkml:trace contextRef="#ctx0" brushRef="#br0">3263 3579 24575,'1'8'0,"0"1"0,1-1 0,0 0 0,0 0 0,5 13 0,4 12 0,-10-23 0,-4-14 0,-8-25 0,-151-658 0,155 650 0,-69-536 0,73 544 0,3 17 0,0 0 0,-1 1 0,-1-1 0,0 0 0,0 1 0,-2 0 0,1 0 0,-1 0 0,-1 0 0,-8-15 0,12 25 0,1-1 0,-1 1 0,-1 0 0,1 0 0,0 0 0,0 0 0,0 0 0,-1 0 0,1 0 0,0 0 0,-1 0 0,1 0 0,-1 1 0,1-1 0,-1 0 0,1 1 0,-1 0 0,1-1 0,-1 1 0,0 0 0,1 0 0,-1 0 0,1 0 0,-1 0 0,0 0 0,1 0 0,-1 0 0,1 1 0,-1-1 0,1 1 0,-1-1 0,1 1 0,-1 0 0,1-1 0,-3 3 0,-2 1 0,0 0 0,1 1 0,-1 0 0,1 0 0,0 1 0,0-1 0,-6 12 0,-15 29 0,2 2 0,2 0 0,-30 101 0,-46 178-377,14 5-1,14 2 0,16 4 0,14 1 1,5 517-1,35-829 378,0-1 0,1 1 0,0-1 0,2 1 0,8 30 0,-11-54 24,1-1-1,-1 1 1,1 0-1,0-1 1,0 1 0,0-1-1,0 1 1,0-1 0,0 0-1,1 1 1,-1-1 0,1 0-1,0 0 1,0 0-1,0 0 1,0 0 0,0 0-1,0-1 1,0 1 0,0-1-1,1 1 1,-1-1-1,0 0 1,1 0 0,0 0-1,-1 0 1,1 0 0,3 0-1,-2-2 27,-1 1 1,1-1-1,0 0 0,-1 0 1,1 0-1,-1-1 0,1 1 1,-1-1-1,0 0 0,0 0 0,1 0 1,-1 0-1,-1-1 0,1 1 1,0-1-1,-1 0 0,1 0 0,-1 0 1,4-6-1,9-15 53,-1 0 0,-1-2 0,-2 1 0,0-2 0,11-42 0,25-150-180,-41 184 111,23-150-34,-9-1 0,-5-287 0,-15 456 0,-4-47 0,4 61 0,-1-1 0,0 0 0,0 0 0,0 0 0,-1 1 0,1-1 0,-1 1 0,0-1 0,0 1 0,0 0 0,0-1 0,-1 1 0,-2-3 0,4 5 0,0 1 0,1-1 0,-1 1 0,1-1 0,-1 0 0,0 1 0,1-1 0,-1 1 0,0 0 0,0-1 0,1 1 0,-1 0 0,0-1 0,0 1 0,0 0 0,1 0 0,-1 0 0,0 0 0,0 0 0,0 0 0,0 0 0,1 0 0,-1 0 0,0 0 0,0 0 0,0 0 0,0 1 0,1-1 0,-1 0 0,0 0 0,0 1 0,0 0 0,-1 1 0,0 0 0,0 0 0,0 0 0,0 0 0,1 0 0,-1 1 0,1-1 0,0 0 0,0 1 0,-2 3 0,-14 63 0,8 24 0,14-190 0,3 1 0,5 0 0,30-111 0,12-86 0,-7-77 0,-46 361 0,0 0 0,-1-1 0,0 1 0,-1 0 0,0-12 0,0 19 0,0 0 0,0 1 0,0-1 0,-1 0 0,1 0 0,-1 1 0,1-1 0,-1 0 0,0 1 0,1-1 0,-1 1 0,0-1 0,0 1 0,0-1 0,0 1 0,0 0 0,-1-1 0,1 1 0,0 0 0,0 0 0,-1 0 0,1 0 0,-1 0 0,1 0 0,-1 1 0,0-1 0,1 0 0,-1 1 0,-2-1 0,-2 0 0,1 1 0,-1 0 0,1 0 0,0 0 0,-1 1 0,1 0 0,-1 0 0,1 0 0,0 1 0,0 0 0,0 0 0,0 0 0,0 0 0,-6 5 0,-13 8 0,-35 32 0,50-40 0,-63 58-5,2 3-1,3 2 0,-91 128 1,-138 272-924,184-258 500,-137 366 0,202-443 391,6 2 0,7 2-1,5 1 1,-10 157 0,35-255 38,-3 94 0,7-120 0,1-1 0,1 1 0,0 0 0,1-1 0,1 1 0,6 16 0,-8-28 52,0 0-1,0 0 1,0-1-1,0 1 1,1-1-1,-1 0 1,1 1-1,0-1 1,0 0-1,0-1 1,0 1-1,1 0 1,-1-1-1,1 0 1,-1 0-1,1 0 1,0 0-1,0-1 1,0 1-1,0-1 1,0 0-1,0 0 1,0 0-1,0-1 1,0 1-1,0-1 1,1 0-1,-1-1 1,0 1-1,0-1 1,8-1-1,-1 0-19,0-1 0,0-1 0,-1 1 0,1-2 0,-1 1 0,0-1 0,0-1 0,0 0 0,-1 0 0,17-15 0,3-10-32,-1-2 0,-2-1 0,-1-1 0,-1-1 0,26-55 0,80-210 0,-55 92-263,93-427 0,-45-237 74,-106 705 189,9-154 0,-26 321-6,0-6 57,0 1 0,1 0 0,-1 0 0,1 0 0,1 0 0,-1 0 0,3-6 0,-3 10-39,0 0-1,0 1 1,1-1-1,-1 1 1,0-1 0,1 1-1,-1 0 1,1 0-1,-1 0 1,1-1 0,-1 2-1,1-1 1,0 0-1,0 0 1,-1 0 0,1 1-1,0-1 1,0 1-1,0-1 1,0 1 0,0 0-1,0 0 1,0 0-1,-1 0 1,1 0 0,3 0-1,5 1-11,0 0 0,0-1 0,0-1 0,0 1 0,-1-2 0,1 1 0,0-2 0,0 1 0,-1-1 0,1-1 0,-1 1 0,0-2 0,0 1 0,0-1 0,-1-1 0,0 1 0,0-1 0,0-1 0,0 0 0,-1 0 0,-1 0 0,1-1 0,-1 0 0,0 0 0,-1 0 0,5-10 0,32-63 0,-3-2 0,-3-1 0,46-172 0,31-284 0,-69 308 0,-21 119 0,129-711 0,-145 774 0,27-146 0,-27 162 0,3 0 0,0 1 0,23-48 0,-21 63 0,-17 45 0,-89 261 0,-216 507-513,-103 294-1205,223-486 1556,48 1-445,131-543 607,3-1 0,-1 70 0,8-125 1,1 0 1,1 0-1,-1 1 1,1-1-1,-1 0 1,2 0 0,-1 0-1,0 0 1,1 0-1,0 0 1,3 6 0,-3-10 27,-1 0 0,0 0 0,1 1 0,-1-1 1,1 0-1,-1 0 0,1 0 0,0-1 1,-1 1-1,1 0 0,0-1 0,0 1 0,0-1 1,-1 1-1,1-1 0,0 0 0,0 0 0,0 0 1,0 0-1,0 0 0,-1 0 0,1 0 0,0-1 1,0 1-1,0-1 0,-1 1 0,1-1 0,0 0 1,-1 0-1,1 1 0,0-1 0,2-2 1,23-12 350,0-1 1,-1-2-1,-1 0 1,30-29-1,88-96-265,-58 48-115,-4-4 0,-5-3 0,-4-4 0,111-221 0,-175 311 0,1-1 0,-1 0 0,0-1 0,-1 0 0,-1-1 0,5-26 0,-11 41 0,1 1 0,-1-1 0,0 0 0,0 0 0,0 0 0,0 0 0,-1 0 0,1 0 0,-1 0 0,0 0 0,0 0 0,-1 1 0,1-1 0,-1 0 0,0 1 0,0-1 0,0 1 0,0 0 0,-1-1 0,1 1 0,-1 0 0,0 1 0,0-1 0,0 0 0,0 1 0,0 0 0,-1 0 0,1 0 0,-1 0 0,1 0 0,-1 1 0,-6-3 0,-16-4 0,1 1 0,-1 2 0,-51-6 0,-96 6 0,12 11-339,0 7-1,-237 49 0,-310 124-311,-335 216 651,1003-386 0,23-9 0,0-1 0,1 2 0,0 0 0,0 1 0,-25 20 0,40-29 0,1 0 0,0 0 0,-1 0 0,1 1 0,0-1 0,-1 0 0,1 0 0,0 1 0,-1-1 0,1 0 0,0 1 0,0-1 0,-1 0 0,1 1 0,0-1 0,0 1 0,0-1 0,-1 0 0,1 1 0,0-1 0,0 1 0,0-1 0,0 0 0,0 1 0,0-1 0,0 1 0,0-1 0,0 1 0,0-1 0,0 1 0,0-1 0,0 0 0,0 1 0,0-1 0,0 1 0,1-1 0,-1 0 0,0 1 0,0-1 0,1 0 0,-1 1 0,0-1 0,0 1 0,1-1 0,-1 0 0,0 0 0,1 1 0,-1-1 0,0 0 0,1 0 0,-1 1 0,0-1 0,1 0 0,-1 0 0,1 0 0,-1 0 0,0 1 0,2-1 0,13 4 8,1-1-1,0-1 1,1 0 0,-1-1-1,0 0 1,21-3-1,1 2 104,907-8 1538,118 0-1792,-1033 9 143,-17 0 0,-1-1 0,0 0 0,0 0 0,0-2 0,14-2 0,-23 3 0,0 0 0,0 0 0,0 0 0,0 0 0,-1-1 0,1 1 0,0-1 0,-1 0 0,1 0 0,-1 0 0,0 0 0,0 0 0,1 0 0,-1-1 0,-1 1 0,1-1 0,0 1 0,-1-1 0,1 0 0,-1 0 0,0 1 0,0-1 0,0 0 0,0 0 0,0-4 0,4-30-35,-2-1 1,-2 0-1,-6-70 0,1 44-1191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7T18:08:12.754"/>
    </inkml:context>
    <inkml:brush xml:id="br0">
      <inkml:brushProperty name="width" value="0.35" units="cm"/>
      <inkml:brushProperty name="height" value="0.35" units="cm"/>
      <inkml:brushProperty name="color" value="#0D5879"/>
    </inkml:brush>
  </inkml:definitions>
  <inkml:trace contextRef="#ctx0" brushRef="#br0">1597 1091 24575,'-55'-2'0,"-61"-11"0,9 0 0,-374-7 0,452 18 0,29 2 0,1 0 0,-1 0 0,0 0 0,0 0 0,0 0 0,0 0 0,0 0 0,0 0 0,0 0 0,0 0 0,0 0 0,0 0 0,0-1 0,1 1 0,-1 0 0,0 0 0,0 0 0,0 0 0,0 0 0,0 0 0,0 0 0,0 0 0,0-1 0,0 1 0,0 0 0,0 0 0,0 0 0,0 0 0,0 0 0,0 0 0,0 0 0,0 0 0,0-1 0,0 1 0,0 0 0,0 0 0,0 0 0,0 0 0,0 0 0,-1 0 0,1 0 0,0 0 0,0 0 0,0 0 0,0-1 0,0 1 0,0 0 0,0 0 0,0 0 0,0 0 0,0 0 0,0 0 0,-1 0 0,1 0 0,0 0 0,0 0 0,52-13 0,593-87-288,14 36-167,-307 33 356,293-27 99,-824 55 0,-811 8 842,1071-7-842,-1-4 0,113-22 0,-191 27 0,0 1 0,0 0 0,0-1 0,0 1 0,0-1 0,0 0 0,0 0 0,0 0 0,0 0 0,0 0 0,0 0 0,2-2 0,-4 2 0,0 1 0,0 0 0,1-1 0,-1 1 0,0 0 0,0-1 0,0 1 0,0-1 0,0 1 0,0 0 0,0-1 0,0 1 0,0-1 0,0 1 0,0 0 0,-1-1 0,1 1 0,0-1 0,0 1 0,0 0 0,0-1 0,-1 1 0,1 0 0,0-1 0,0 1 0,-1 0 0,1-1 0,0 1 0,-1 0 0,1 0 0,0-1 0,0 1 0,-1 0 0,1 0 0,-1 0 0,1-1 0,-1 1 0,-7-4 0,0 0 0,0 1 0,0 0 0,-1 1 0,-13-3 0,-382-46-16,-16 27-512,335 20 299,-1312-18 74,1534 22 310,466-76 438,-293 30-1236,-48 13 497,838-140 109,-1089 171 37,39-9 0,-1-1 0,72-28 0,-119 39 1,1 0-1,-1 0 1,0 0-1,1 0 0,-1 0 1,0-1-1,0 1 0,0-1 1,0 1-1,0-1 0,0 0 1,-1 0-1,4-3 1,-5 4-2,0 0 1,0 1-1,0-1 1,0 1 0,0-1-1,0 0 1,0 1 0,0-1-1,0 0 1,-1 1-1,1-1 1,0 1 0,0-1-1,-1 1 1,1-1 0,0 0-1,0 1 1,-1-1-1,1 1 1,-1-1 0,1 1-1,-1 0 1,1-1 0,0 1-1,-1-1 1,1 1 0,-1 0-1,0-1 1,1 1-1,-1 0 1,1 0 0,-1 0-1,0-1 1,-9-2 34,0-1 0,0 2 1,0-1-1,-21-1 0,-522-4 748,420 11-722,74-4-60,36-4 0,23 5 0,1-1 0,-1 0 0,1 0 0,-1 0 0,1 1 0,0-1 0,-1 0 0,1 1 0,0-1 0,0 1 0,-1-1 0,1 1 0,0-1 0,0 1 0,0 0 0,0-1 0,0 1 0,-1 0 0,1 0 0,0-1 0,0 1 0,0 0 0,0 0 0,1 0 0,60-16 0,1 2 0,90-7 0,138 4 0,-124 9 0,-103 1 0,-41-2 0,-25 5 0,-13-1 0,-54-5 0,-1 4 0,-124 4 0,105 3 0,-576 1 0,552 3 0,-192 36 0,-15 1 0,244-41 0,56-2 0,0 0 0,0 2 0,0 1 0,0 0 0,-32 9 0,50-11 0,1 0 0,-1 1 0,0-1 0,1 0 0,-1 1 0,1 0 0,-1-1 0,1 1 0,-1 0 0,1 0 0,0 0 0,-1 0 0,1 0 0,0 0 0,0 0 0,-1 0 0,1 1 0,0-1 0,0 0 0,1 1 0,-1-1 0,0 1 0,0-1 0,1 1 0,-1-1 0,1 1 0,-1 0 0,1-1 0,-1 1 0,1 0 0,0-1 0,0 1 0,0 0 0,0-1 0,0 1 0,0 0 0,1-1 0,-1 1 0,1-1 0,-1 1 0,1 0 0,-1-1 0,1 1 0,0-1 0,0 1 0,1 2 0,5 4 0,-1 1 0,1 0 0,0-1 0,1-1 0,0 1 0,11 7 0,89 60 0,122 63 0,-126-78 0,242 160 0,-260-158 0,144 139 0,-164-138 0,-33-33 0,-1 2 0,-1 1 0,37 51 0,-62-75 0,1 0 0,0 0 0,0-1 0,1 0 0,0-1 0,0 0 0,1 0 0,0-1 0,1 0 0,-1 0 0,1-1 0,0-1 0,0 1 0,0-2 0,1 1 0,0-1 0,14 1 0,13 5 0,2-3 0,-1-1 0,1-1 0,69-5 0,-99 1 0,-1-2 0,0 0 0,0 0 0,1-1 0,-1 0 0,-1 0 0,1-1 0,0 0 0,-1 0 0,0-1 0,0 0 0,-1-1 0,1 0 0,-1 0 0,0-1 0,-1 1 0,1-2 0,-1 1 0,-1 0 0,0-1 0,9-16 0,-1-5 0,0 0 0,-2-1 0,-1 0 0,-2-1 0,6-36 0,2-46 0,2-130 0,-10 96 0,-7 144 0,0 0 0,-1 1 0,0-1 0,1 0 0,-1 0 0,0 1 0,0-1 0,0 0 0,-1 0 0,1 1 0,-1-1 0,1 0 0,-1 1 0,0-1 0,0 0 0,0 1 0,-1-1 0,-1-3 0,2 6 0,0 0 0,0 0 0,0-1 0,0 1 0,1 0 0,-1 0 0,0 0 0,0 0 0,0 0 0,0 0 0,0 0 0,1 1 0,-1-1 0,0 0 0,0 0 0,0 1 0,1-1 0,-1 0 0,0 1 0,-1 0 0,-28 23 0,-220 242 0,132-134 0,-455 511 0,490-548 0,32-43 0,39-42 0,1 1 0,0 1 0,1-1 0,-17 26 0,26-36 0,1-1 0,0 0 0,-1 1 0,1-1 0,0 1 0,-1-1 0,1 0 0,0 1 0,0-1 0,0 1 0,-1-1 0,1 1 0,0-1 0,0 1 0,0-1 0,0 1 0,0-1 0,0 1 0,0-1 0,0 1 0,0-1 0,0 1 0,0-1 0,0 1 0,1-1 0,-1 1 0,0-1 0,0 1 0,0-1 0,1 1 0,-1-1 0,0 0 0,1 1 0,-1-1 0,0 1 0,1-1 0,-1 0 0,0 1 0,1-1 0,-1 0 0,1 1 0,-1-1 0,1 0 0,-1 0 0,0 0 0,1 1 0,-1-1 0,1 0 0,-1 0 0,1 0 0,-1 0 0,1 0 0,-1 0 0,1 0 0,-1 0 0,1 0 0,35-4 0,11-9 0,0-3 0,-1-2 0,-1-2 0,44-27 0,-24 14 0,668-362 0,-696 373 0,-1-1 0,46-40 0,-80 61 0,0 1 0,0-1 0,0 1 0,0-1 0,0 0 0,0 0 0,0 0 0,-1 0 0,1 0 0,-1 0 0,0 0 0,0-1 0,1 1 0,-1 0 0,-1-1 0,1 1 0,0-1 0,-1 1 0,1-1 0,-1 1 0,0-1 0,1-3 0,-3 3 0,0 1 0,1 0 0,-1 0 0,0 0 0,0 0 0,0 0 0,0 0 0,0 1 0,0-1 0,-1 1 0,1-1 0,-1 1 0,1 0 0,-1 0 0,1 0 0,-1 0 0,1 0 0,-1 1 0,0-1 0,0 1 0,-3 0 0,-25-4 0,1 1 0,-1 2 0,1 1 0,-1 2 0,0 1 0,1 1 0,0 1 0,0 2 0,-51 19 0,-19 13 0,-131 72 0,230-111 0,-225 140 0,120-70 0,102-67 0,0-1 0,0 0 0,0 1 0,-1-1 0,1 0 0,-1-1 0,1 1 0,-1-1 0,0 0 0,1 0 0,-9 0 0,13-1 0,-1 0 0,0 0 0,0-1 0,1 1 0,-1 0 0,0 0 0,0 0 0,1-1 0,-1 1 0,0 0 0,1-1 0,-1 1 0,0-1 0,1 1 0,-1-1 0,0 1 0,1-1 0,-1 1 0,1-1 0,-1 0 0,1 1 0,0-1 0,-1 0 0,1 1 0,-1-2 0,1 0 0,-1-1 0,1 1 0,0 0 0,0-1 0,0 1 0,0 0 0,0-1 0,0 1 0,1 0 0,-1-1 0,1 1 0,1-4 0,6-14 0,1 0 0,0 1 0,22-32 0,-20 35 0,-1-1 0,-1-1 0,0 1 0,-1-2 0,7-23 0,-1-29 0,-11 47 0,2 1 0,0 0 0,11-27 0,-5 23 0,2 1 0,0 1 0,2 0 0,24-31 0,-29 42 0,2 2 0,-1-1 0,2 1 0,0 1 0,0 0 0,1 1 0,0 1 0,26-14 0,-38 22 0,0 0 0,0-1 0,0 1 0,1 0 0,-1 0 0,1 0 0,-1 1 0,0-1 0,1 1 0,-1-1 0,1 1 0,-1 0 0,1 0 0,0 0 0,-1 0 0,1 0 0,-1 0 0,1 1 0,-1-1 0,1 1 0,-1 0 0,0 0 0,1 0 0,-1 0 0,0 0 0,0 0 0,1 1 0,-1-1 0,0 1 0,0-1 0,-1 1 0,1 0 0,0 0 0,-1 0 0,1 0 0,-1 0 0,1 0 0,-1 0 0,2 5 0,2 8 0,0 0 0,0 0 0,-2 1 0,0 0 0,1 21 0,1-2 0,23 211 0,-27-242 0,-1 0 0,1 0 0,0-1 0,0 1 0,0 0 0,1 0 0,-1-1 0,1 1 0,0-1 0,0 0 0,0 1 0,4 3 0,-4-5 0,0 0 0,-1-1 0,1 0 0,0 1 0,0-1 0,0 0 0,0 0 0,0 0 0,0 0 0,1 0 0,-1-1 0,0 1 0,0-1 0,1 1 0,-1-1 0,0 0 0,1 0 0,-1 0 0,0 0 0,1 0 0,1-1 0,-1-2 0,-12-1 0,-15-2 0,4 4 0,13 2 0,0-1 0,-1 0 0,1 0 0,0-1 0,0 1 0,-9-5 0,15 6 0,0-1 0,-1 0 0,1 0 0,0 1 0,0-1 0,0 0 0,0 0 0,1 0 0,-1 0 0,0 0 0,0 0 0,0 0 0,1-1 0,-1 1 0,1 0 0,-1 0 0,1-1 0,-1 1 0,1 0 0,0 0 0,0-1 0,-1 1 0,1 0 0,0-1 0,0 1 0,0 0 0,1-1 0,-1 1 0,0 0 0,0-1 0,1 1 0,-1 0 0,1 0 0,-1-1 0,1 1 0,-1 0 0,1 0 0,0 0 0,-1 0 0,1 0 0,2-2 0,6-9 0,0 0 0,2 1 0,-1 0 0,1 1 0,1 0 0,0 0 0,0 1 0,15-7 0,-15 8 0,291-167 0,-204 123 0,-2-4 0,91-70 0,-167 105 0,-44 26 0,-44 25 0,2 3 0,-96 67 0,-7 3 0,147-92 12,-1-2 1,-1 0-1,1-2 0,-2 0 0,-25 3 0,-34 10-1450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7T17:29:52.673"/>
    </inkml:context>
    <inkml:brush xml:id="br0">
      <inkml:brushProperty name="width" value="0.35" units="cm"/>
      <inkml:brushProperty name="height" value="0.35" units="cm"/>
      <inkml:brushProperty name="color" value="#0D5879"/>
    </inkml:brush>
  </inkml:definitions>
  <inkml:trace contextRef="#ctx0" brushRef="#br0">6039 1785 24575,'-92'106'0,"13"-13"0,-12 17 0,91-110 0,0 0 0,0 0 0,-1 1 0,1-1 0,0 0 0,0 1 0,0-1 0,0 0 0,-1 0 0,1 1 0,0-1 0,0 0 0,-1 0 0,1 0 0,0 1 0,0-1 0,-1 0 0,1 0 0,0 0 0,-1 0 0,1 0 0,0 0 0,-1 1 0,1-1 0,0 0 0,-1 0 0,1 0 0,0 0 0,-1 0 0,1 0 0,0 0 0,0 0 0,-1 0 0,1-1 0,0 1 0,-1 0 0,1 0 0,0 0 0,-1 0 0,1 0 0,0 0 0,0-1 0,-1 1 0,-2-18 0,8-26 0,45-139 0,-28 115 0,-4 0 0,18-137 0,-34 194 0,-2 0 0,0 0 0,0 0 0,-1 0 0,-1 0 0,0 0 0,0 0 0,-1 1 0,0-1 0,-1 1 0,0 0 0,0 0 0,-1 0 0,-1 0 0,0 1 0,0 0 0,-1 0 0,0 1 0,0 0 0,-1 0 0,0 0 0,0 1 0,-1 0 0,0 1 0,0 0 0,-20-9 0,-11-4 0,-1 3 0,-1 1 0,-1 2 0,0 2 0,-83-11 0,39 13 0,0 5 0,-89 6 0,163-2 0,-1 2 0,1-1 0,-1 1 0,1 1 0,0 0 0,0 1 0,0 1 0,-17 8 0,24-10 0,1 1 0,0-1 0,0 1 0,0 0 0,0 1 0,0-1 0,1 1 0,0 0 0,0 0 0,0 0 0,1 0 0,0 1 0,0 0 0,0-1 0,1 1 0,0 0 0,0 0 0,0 1 0,-1 9 0,-1 6 0,2 0 0,0 0 0,1 1 0,2-1 0,0 0 0,1 0 0,6 23 0,-7-36 0,1-1 0,1 0 0,0 0 0,0-1 0,1 1 0,-1 0 0,2-1 0,-1 0 0,1 0 0,0 0 0,0-1 0,1 0 0,0 0 0,0 0 0,1-1 0,-1 0 0,1 0 0,0 0 0,0-1 0,1 0 0,10 4 0,10 0 0,0-1 0,0-1 0,0-2 0,1-1 0,0-1 0,0-1 0,-1-2 0,36-4 0,-59 4 0,0 0 0,-1 1 0,1-1 0,-1-1 0,1 1 0,-1-1 0,0 0 0,1 0 0,-1 0 0,0 0 0,0-1 0,0 1 0,-1-1 0,1 0 0,-1 0 0,1-1 0,-1 1 0,0-1 0,0 0 0,-1 1 0,1-1 0,-1 0 0,0-1 0,0 1 0,0 0 0,0-1 0,-1 1 0,0-1 0,0 1 0,0-1 0,0-6 0,0 0 0,-1-1 0,0 1 0,-1-1 0,-1 1 0,0-1 0,0 1 0,-1 0 0,0 0 0,-1 0 0,0 0 0,-11-18 0,-2 2 0,-1 1 0,-2 1 0,0 1 0,-1 1 0,-2 1 0,-25-20 0,-4 1 0,-107-62 0,125 85 0,-1 2 0,-1 1 0,0 2 0,0 1 0,-1 2 0,-1 2 0,-42-5 0,34 9 0,-1 1 0,1 3 0,-1 2 0,1 1 0,-66 14 0,102-15 0,0 1 0,0-1 0,1 1 0,-1 1 0,1 0 0,0 0 0,0 1 0,0 0 0,1 1 0,0 0 0,0 0 0,0 1 0,1 0 0,0 0 0,0 0 0,-8 13 0,8-8 0,0 1 0,1 0 0,1 1 0,0 0 0,0 0 0,2 0 0,-1 0 0,2 0 0,0 1 0,0 22 0,1-20 0,1 0 0,0-1 0,1 1 0,1-1 0,1 1 0,7 25 0,-8-35 0,1-1 0,0 1 0,1-1 0,-1 0 0,1 0 0,1 0 0,-1-1 0,1 1 0,0-1 0,0 0 0,0 0 0,1-1 0,-1 1 0,1-1 0,0-1 0,1 1 0,11 4 0,9 1 0,0-2 0,1 0 0,-1-2 0,1-1 0,0-1 0,0-2 0,0-1 0,56-6 0,-79 6 0,-1-1 0,1 0 0,0 0 0,0-1 0,0 1 0,0-1 0,-1 0 0,1 0 0,-1-1 0,1 1 0,-1-1 0,0 0 0,0 0 0,0 0 0,-1-1 0,1 1 0,-1-1 0,0 0 0,0 0 0,0 0 0,0 0 0,-1-1 0,0 1 0,0-1 0,0 0 0,0 1 0,-1-1 0,1 0 0,-1 0 0,-1 0 0,2-10 0,-2 7 0,0 0 0,0 0 0,-1 0 0,0 1 0,-1-1 0,1 0 0,-2 0 0,1 1 0,-1-1 0,0 1 0,0-1 0,-1 1 0,0 0 0,0 1 0,-1-1 0,0 1 0,0 0 0,0 0 0,-13-10 0,1 5 0,0 0 0,-1 2 0,0 0 0,-1 1 0,1 1 0,-1 1 0,-1 0 0,-24-3 0,-166-14 0,110 18 0,-1 4 0,-148 18 0,181-7 0,1 3 0,1 3 0,0 2 0,-100 44 0,99-32 0,1 2 0,2 4 0,1 2 0,2 3 0,2 3 0,1 2 0,3 2 0,2 3 0,-58 73 0,96-103 0,1 1 0,1 0 0,0 1 0,2 0 0,1 1 0,1 0 0,1 1 0,-6 31 0,2 9 0,3 0 0,0 67 0,8-113 0,0-1 0,2 1 0,0 0 0,1-1 0,0 0 0,2 1 0,0-1 0,1-1 0,1 1 0,1-1 0,0 0 0,1 0 0,1-1 0,0 0 0,2 0 0,-1-1 0,2-1 0,0 0 0,1 0 0,0-1 0,1-1 0,20 15 0,1-4 0,0-2 0,2 0 0,0-3 0,1-1 0,0-2 0,1-1 0,1-3 0,1-1 0,-1-1 0,60 3 0,-91-11 0,0-1 0,0 0 0,-1 0 0,1-1 0,0 0 0,0 0 0,10-4 0,-15 3 0,0 0 0,0 0 0,0 0 0,-1 0 0,1 0 0,-1-1 0,0 0 0,0 0 0,0 0 0,0 0 0,0 0 0,0 0 0,-1-1 0,0 1 0,0-1 0,0 0 0,3-6 0,2-10 0,-1 0 0,-1 0 0,-1-1 0,-1 1 0,0-1 0,-2 0 0,0 0 0,-4-37 0,-5-5 0,-25-100 0,-5 26 0,-6 1 0,-6 3 0,-5 2 0,-7 2 0,-82-127 0,133 237 0,-1 2 0,-1-1 0,0 2 0,-1 0 0,-1 0 0,0 1 0,-2 1 0,-19-13 0,24 19 0,-2 0 0,1 2 0,-1 0 0,0 0 0,0 1 0,-1 1 0,1 0 0,-1 1 0,0 1 0,0 0 0,-30 1 0,32 1 0,1 1 0,0 0 0,-1 1 0,1 1 0,0-1 0,0 2 0,0 0 0,0 0 0,1 1 0,0 1 0,0 0 0,-15 11 0,13-7 0,1 0 0,1 1 0,0 1 0,0 0 0,2 1 0,-1-1 0,1 2 0,-12 24 0,5 2 0,1 1 0,1 0 0,3 1 0,1 0 0,2 1 0,-2 54 0,2-5 0,8 174 0,2-249 0,0 0 0,1 0 0,0-1 0,1 1 0,2-1 0,-1 0 0,2 0 0,0 0 0,1-1 0,0 0 0,1 0 0,1-1 0,15 17 0,-11-18 0,0 1 0,1-2 0,0 0 0,1-1 0,1 0 0,0-2 0,0 0 0,1 0 0,0-2 0,0 0 0,28 6 0,7-1 0,0-2 0,1-2 0,0-3 0,0-2 0,0-3 0,1-1 0,-1-4 0,0-1 0,55-15 0,-73 12 0,-1-1 0,0-2 0,0-2 0,-1-1 0,-1-1 0,-1-2 0,0-1 0,-1-2 0,-1-1 0,-1-1 0,-2-2 0,0 0 0,-1-2 0,24-33 0,-41 46 0,-1 0 0,0-1 0,-1 0 0,-1 0 0,0 0 0,-1-1 0,-1 0 0,0 0 0,-1 0 0,2-29 0,-4 15 0,-1 1 0,-2-1 0,0 1 0,-2-1 0,-9-31 0,4 33 0,0 0 0,-2 0 0,-2 2 0,0-1 0,-1 1 0,-35-45 0,1 11 0,-82-80 0,88 100 0,-1 0 0,-3 3 0,-82-51 0,96 69 0,-1 2 0,0 2 0,-1 1 0,0 1 0,-1 2 0,-1 1 0,-41-5 0,8 6 0,0 3 0,-1 3 0,1 4 0,0 2 0,-73 13 0,107-10 0,1 1 0,0 2 0,1 1 0,0 2 0,0 1 0,1 1 0,1 2 0,1 2 0,0 0 0,1 2 0,-50 45 0,49-36 0,1 1 0,2 1 0,-45 67 0,65-87 0,1 1 0,0 0 0,1 0 0,0 0 0,1 0 0,0 1 0,1-1 0,0 1 0,1 0 0,1 0 0,0 0 0,0 0 0,2 0 0,-1 0 0,2 0 0,4 23 0,-1-25 0,-1 1 0,1-1 0,1 0 0,0 0 0,0-1 0,1 0 0,0 0 0,1-1 0,0 1 0,1-2 0,0 1 0,14 9 0,-2-2 0,2-1 0,0 0 0,0-2 0,45 17 0,-14-11 0,0-3 0,2-2 0,-1-3 0,60 4 0,233 1 0,-253-16 0,0-5 0,0-3 0,161-36 0,-210 33 0,-1-3 0,-1-1 0,-1-3 0,0-1 0,-1-2 0,-1-2 0,-1-2 0,-2-1 0,59-52 0,-63 46 0,-2-1 0,-1-2 0,42-62 0,-59 75 0,-1 0 0,-1-1 0,-1 0 0,-1-1 0,-2 0 0,0-1 0,-1 0 0,4-31 0,-7 19 0,-1-1 0,-2 0 0,-1 0 0,-2 1 0,-2-1 0,-1 1 0,-2 0 0,-2 0 0,-1 0 0,-2 2 0,-31-66 0,16 48 0,-3 1 0,-2 1 0,-2 2 0,-3 2 0,-1 1 0,-2 2 0,-3 1 0,-1 3 0,-1 1 0,-3 3 0,-100-59 0,119 81 0,0 2 0,-1 1 0,0 2 0,-1 1 0,0 1 0,0 1 0,-1 2 0,1 1 0,-1 2 0,0 1 0,1 1 0,-1 2 0,1 1 0,-1 2 0,-44 13 0,12 2 0,1 2 0,2 4 0,0 2 0,2 2 0,1 3 0,-68 53 0,87-56 0,1 1 0,1 2 0,2 2 0,2 1 0,1 2 0,2 1 0,1 1 0,3 1 0,-39 85 0,36-57 0,4 1 0,2 2 0,4 0 0,3 1 0,-11 138 0,14 3 0,18 259 0,-2-428 0,1-1 0,3 0 0,2 0 0,1-1 0,3 0 0,1-1 0,3 0 0,1-2 0,2 0 0,1-1 0,3 0 0,1-2 0,2-2 0,1 0 0,2-1 0,1-2 0,2-2 0,60 46 0,-36-39 0,1-3 0,2-3 0,1-2 0,2-2 0,1-4 0,1-2 0,0-3 0,124 19 0,-8-17 0,1-8 0,190-11 0,-307-3 0,0-3 0,81-15 0,-123 14 0,0-1 0,0 0 0,0-2 0,-1-1 0,-1 0 0,1-2 0,-1-1 0,-1 0 0,29-24 0,-8-1 0,-2-2 0,-1-2 0,-3-1 0,-1-2 0,-2-1 0,-2-2 0,24-51 0,-19 25 0,-3-2 0,-3-1 0,-4-1 0,18-93 0,-33 124 0,-3-1 0,-1 0 0,-2-90 0,-5 113 0,-2 0 0,0 0 0,-2 1 0,-1-1 0,0 1 0,-2 0 0,-1 1 0,0 0 0,-22-35 0,7 22 0,-2 1 0,-1 1 0,-1 2 0,-2 0 0,-1 2 0,-1 2 0,-1 1 0,-2 1 0,-41-22 0,-6 3 0,-3 3 0,-1 4 0,-99-28 0,87 35-64,0 5 1,-2 4-1,0 5 0,-1 4 0,-179 1 0,205 14 44,0 4 0,1 3 0,0 3 0,1 3 0,0 3 0,2 4 0,0 3 0,-103 53 0,77-25 20,3 4 0,2 5 0,-106 94 0,140-106 0,3 4 0,1 2 0,4 2 0,2 2 0,-62 104 0,89-126 0,1 1 0,3 0 0,1 1 0,-12 51 0,21-62 0,1 0 0,1 0 0,2 0 0,1 1 0,2-1 0,6 57 0,-4-72 13,1-1 1,1-1-1,0 1 0,1 0 0,0-1 0,1 0 0,1 0 1,0-1-1,1 0 0,0 0 0,0-1 0,2 0 0,-1 0 1,1-1-1,1 0 0,0-1 0,0 0 0,15 8 0,8 3 40,1-2-1,1-2 0,1-1 0,0-2 0,66 15 0,30 0-356,209 17-1,147-29-379,-308-23 374,0-8 0,-1-7 1,-1-9-1,346-106 0,-334 69 239,-2-7 0,-4-9 0,-4-8 0,210-142 0,-163 71-65,-8-10 1,-7-9 0,-8-9 0,229-278-1,-418 451 367,-1 0 0,-1-2 0,0 1 0,13-29 0,-24 42-135,0-1 1,0 0 0,-1 0-1,0 0 1,0 0-1,-1 0 1,0 0 0,0-1-1,0 1 1,-1 0-1,-1-1 1,1 1 0,-1 0-1,0 0 1,0 0-1,-1-1 1,-5-10 0,2 6-6,-1 0 0,-1 0 0,0 1 0,-1 0 0,0 0 0,-1 1 1,0 0-1,-1 1 0,0 0 0,-12-9 0,-11-5-98,-1 2 0,-45-21-1,-13 0 8,-2 4 0,-1 4 0,-181-38 0,92 39 0,-218-11 0,386 43 0,-89-7 0,0 4 0,-152 14 0,251-9 0,0 0 0,-1 0 0,1 0 0,0 1 0,0 0 0,1 0 0,-1 1 0,0-1 0,1 1 0,-1 1 0,1-1 0,0 1 0,0-1 0,1 2 0,-1-1 0,1 0 0,0 1 0,0 0 0,0 0 0,0 0 0,1 0 0,0 1 0,-4 10 0,0 6 0,0 1 0,2-1 0,1 1 0,0 1 0,1 25 0,-7 87 0,13 220 0,1-296 0,4-1 0,2 0 0,2-1 0,3 0 0,2 0 0,32 67 0,-36-99 0,1 0 0,1-1 0,1 0 0,2-2 0,0 0 0,2-1 0,0-1 0,45 37 0,-36-38 0,1 0 0,0-2 0,2-1 0,0-1 0,0-2 0,2-2 0,37 10 0,-19-9 0,-1-2 0,1-3 0,1-2 0,-1-2 0,1-3 0,0-2 0,-1-2 0,1-2 0,-1-3 0,0-2 0,-1-2 0,-1-3 0,0-1 0,0-3 0,-2-2 0,-1-2 0,0-2 0,-2-2 0,62-49 0,-69 46 0,-2-2 0,-1-2 0,-1-1 0,36-49 0,-54 61 0,-2 0 0,0 0 0,-1-1 0,-2-1 0,0 0 0,-2 0 0,-1-1 0,0-1 0,3-29 0,-5 13 0,-2 0 0,-2-86 0,-3 110 0,-1 0 0,-1 0 0,-1 1 0,-1-1 0,0 1 0,-1 0 0,-1 0 0,-1 1 0,-13-23 0,-2 7 0,-2 2 0,0 0 0,-2 2 0,-2 1 0,0 1 0,-2 2 0,-1 0 0,0 3 0,-71-37 0,33 25 0,-2 3 0,-1 4 0,-1 2 0,-87-16 0,79 25 0,-1 3 0,1 4 0,-2 4 0,-121 7 0,138 3 0,0 4 0,1 3 0,0 2 0,1 4 0,-121 49 0,126-40 0,2 3 0,1 3 0,1 2 0,2 2 0,2 3 0,1 1 0,2 3 0,-44 53 0,56-54 0,2 3 0,2 0 0,3 3 0,1 0 0,2 2 0,3 1 0,2 0 0,2 2 0,-18 82 0,25-81 0,3-1 0,3 1 0,1 1 0,4-1 0,5 80 0,-1-111 0,2 0 0,0-1 0,2 1 0,0-1 0,2 0 0,0 0 0,2-1 0,0-1 0,1 1 0,2-2 0,0 1 0,1-2 0,1 0 0,0-1 0,21 19 0,-8-14 0,0-2 0,1 0 0,1-2 0,1-2 0,1 0 0,53 19 0,211 49 0,-147-53-89,1-6-1,1-7 1,0-7-1,1-6 1,0-7-1,0-6 1,294-54-1,-366 43 90,-1-3 0,-1-4 0,150-68 0,-227 92 13,46-28-54,-46 28 52,0 1 0,0 0 1,-1-1-1,1 1 0,0-1 0,-1 1 0,1-1 0,0 1 1,-1-1-1,1 1 0,-1-1 0,1 0 0,-1 1 0,1-1 0,-1 0 1,1 0-1,-1 1 0,0-1 0,1 0 0,-1 0 0,0 1 1,0-1-1,1 0 0,-1 0 0,0 0 0,0 0 0,0 1 1,0-1-1,0 0 0,0 0 0,0 0 0,-1 0 0,1 1 0,0-1 1,0 0-1,-1 0 0,1 0 0,0 1 0,-1-1 0,1 0 1,-1 1-1,1-1 0,-1 0 0,1 1 0,-1-1 0,1 0 1,-1 1-1,0-1 0,1 1 0,-1-1 0,0 1 0,0 0 0,1-1 1,-1 1-1,-1-1 0,-16-6 9,-1 1-1,1 1 1,-1 1 0,0 0-1,-32-1 1,49 5-19,-665-27-1,570 27 0,-358 11 0,350-2 0,-1 5 0,-134 34 0,187-35 0,34-9 0,0 0 0,0 1 0,1 2 0,-31 13 0,46-16 0,11-1 0,19 0 0,0-2 0,47-2 0,-37 0 0,170-12-92,236-43 0,204-73-382,-210 38 511,151 4-37,-472 68 0,-115 19 9,0 0 0,1 0 0,-1-1 0,0 1 0,0 0 0,0-1 0,0 1 0,0-1 0,0 1 0,1-1 1,-1 1-1,0-1 0,0 0 0,-1 0 0,1 1 0,0-1 0,0 0 0,1-1 0,-2 1 2,0 1 0,0-1 0,-1 1-1,1-1 1,0 1 0,0-1 0,0 1 0,0-1 0,0 0-1,-1 1 1,1 0 0,0-1 0,0 1 0,-1-1-1,1 1 1,0-1 0,-1 1 0,1-1 0,-1 1 0,1 0-1,0-1 1,-1 1 0,1 0 0,-1-1 0,1 1 0,-2 0-1,-47-20 147,-39-2-151,-169-19 1,-108 15-171,355 25 151,-689-43-987,-700-28 995,1355 71 5,38 1 0,10 0 0,69 1 0,802 37 1224,-721-21-1237,-1 7-1,-1 6 0,252 86 0,-161-27 14,-241-88 0,1 1 0,0-1 0,-1 0 0,1 1 0,0-1 0,-1 1 0,0 0 0,1-1 0,2 5 0,-4-6 0,-1 1 0,1-1 0,-1 1 0,0 0 0,1-1 0,-1 1 0,0-1 0,0 1 0,1 0 0,-1-1 0,0 1 0,0 0 0,0 0 0,0-1 0,0 1 0,0 0 0,0-1 0,0 1 0,0 0 0,0-1 0,0 1 0,0 0 0,-1-1 0,1 1 0,0 0 0,-1 0 0,-2 3 0,0-1 0,0 0 0,0 0 0,-1 0 0,1 0 0,-1-1 0,0 1 0,0-1 0,0 0 0,0 0 0,-7 2 0,-570 183 0,478-158 0,-58 16 0,-595 164 0,724-198 0,31-10 0,1-1 0,0 0 0,0 0 0,0 0 0,0 1 0,0-1 0,0 0 0,0 0 0,0 0 0,0 0 0,0 1 0,0-1 0,0 0 0,0 0 0,0 0 0,0 1 0,0-1 0,0 0 0,0 0 0,0 0 0,0 1 0,1-1 0,-1 0 0,0 0 0,0 0 0,0 0 0,0 1 0,0-1 0,0 0 0,0 0 0,1 0 0,-1 0 0,0 0 0,0 1 0,0-1 0,0 0 0,1 0 0,-1 0 0,0 0 0,0 0 0,0 0 0,1 0 0,-1 0 0,0 0 0,0 0 0,0 0 0,1 0 0,-1 0 0,0 0 0,0 0 0,0 0 0,1 0 0,-1 0 0,0 0 0,0 0 0,0 0 0,1 0 0,-1 0 0,0 0 0,0-1 0,0 1 0,68 2 0,-56-2 0,1306-8 0,-1131 3 0,191-31 0,-376 35 0,-6 0 0,-22 0 0,-48 0 0,-535 60-127,294-21-389,-1510 50 387,1779-90 129,47 2 0,-1-1 0,0 1 0,0 0 0,0 0 0,1 0 0,-1 0 0,0 0 0,0 0 0,0-1 0,0 1 0,0 0 0,1 0 0,-1 0 0,0-1 0,0 1 0,0 0 0,0 0 0,0 0 0,0-1 0,0 1 0,0 0 0,0 0 0,0 0 0,0-1 0,0 1 0,0 0 0,0 0 0,0 0 0,0-1 0,0 1 0,0 0 0,0 0 0,0-1 0,0 1 0,0 0 0,0 0 0,0 0 0,0 0 0,-1-1 0,1 1 0,0 0 0,0 0 0,0 0 0,0 0 0,0-1 0,-1 1 0,1 0 0,0 0 0,0 0 0,0 0 0,-1 0 0,1 0 0,0 0 0,0-1 0,0 1 0,-1 0 0,1 0 0,0 0 0,14-7 80,1 1-1,0 0 1,1 1 0,28-6 0,6-2 165,338-104-105,200-54-152,-514 152 12,308-72 0,-271 70 0,163-11 0,-251 31 0,59-7 0,-67 0 0,-25 0 0,-39-5 0,39 11 0,-590-119 0,15 4 0,-203-92 0,781 207 0,0 0 0,-1-1 0,1 0 0,0 0 0,1-1 0,-1 1 0,1-2 0,-1 1 0,1-1 0,0 0 0,-8-9 0,12 12 0,1 0 0,0 0 0,-1 0 0,1 0 0,0 0 0,0 0 0,1 0 0,-1-1 0,0 1 0,1 0 0,-1 0 0,1-1 0,0 1 0,0 0 0,0 0 0,0-1 0,0-2 0,1 2 0,0-1 0,1 1 0,-1 0 0,1-1 0,-1 1 0,1 0 0,0 0 0,0 0 0,0 1 0,1-1 0,-1 0 0,1 1 0,-1-1 0,6-2 0,9-8 0,1 2 0,1 0 0,0 1 0,1 0 0,-1 2 0,33-9 0,133-25 0,-180 41 0,180-27 0,289-8 0,194 38 0,-629-1 0,-13-1 0,-18-1 0,0 1 0,0 0 0,1 0 0,-1 1 0,0 0 0,0 0 0,0 1 0,0 0 0,7 3 0,-13 1 0,-16 0 0,-29 6 0,-68 10 0,40-10 0,-669 94-698,-11-33-260,525-53 874,-746 58-33,-3-49-1,906-31 118,56-3 0,17-3 0,14-3 79,0 1 1,0 1-1,1 0 0,0 1 0,1 2 0,0 0 0,22-4 0,9-4 230,196-48 346,109-4-697,109 8-777,1474-69-2579,-763 113 2109,-392 23 3353,-757-8-1156,-55-1 150,-291 0 608,-21 0-1693,-121 0-793,-17-1 26,-951 7-1628,6 52 943,1057-28 800,-378 18 2110,889-86 1487,679-143-1034,1124-166-4286,-590 213 1689,-1154 124 854,134-6-306,-122 9 3038,-1631 11-3442,770-6 76,-335 2 419,935 0 74,15 2 0,0-2 0,0-2 0,0 0 0,0-2 0,-34-9 0,60 12 40,1 0-1,-1-1 0,1 1 1,-1-1-1,1 1 0,0-1 1,0 0-1,0 0 0,0 0 1,-4-5-1,7 7-19,-1-1 0,1 1 1,0-1-1,0 1 0,-1 0 0,1-1 1,0 1-1,0-1 0,0 1 0,-1-1 1,1 1-1,0-1 0,0 1 0,0 0 0,0-1 1,0 1-1,0-1 0,0 1 0,0-1 1,0 1-1,0-1 0,0 1 0,1-1 1,-1 1-1,0-1 0,0 1 0,0-1 0,1 1 1,-1-1-1,24-12 401,12 5-391,1 2 0,0 1 0,1 2 0,57 3-1,-28-1-19,863 0-10,-620 2 0,265 37 0,-537-34 0,-14 0 0,-58-2 0,6-1 0,-1287 110-912,-54 3 696,872-110 380,475-4 375,25 4-205,39 6-243,591 45-81,-296-32-184,562 42-746,8-42 974,-883-23-54,-16-1 0,0 0 0,0 1 0,0 0 0,0 0 0,0 1 0,0 0 0,0 1 0,14 4 0,-22 1 20,-15 2 124,-19 2 132,-2-1 1,-44 7-1,-6 0-247,-160 40-21,-83 25-172,-1901 560-1917,1002-263 1808,1220-377 280,-24 9 33,0-2-1,-1-2 0,-48 5 1273,101-15-716,87-14-203,116-35-301,126-43-256,130-42-655,98-33-176,989-280-1487,26 82-922,-624 257 3857,-2 93 6909,-850 15-7309,-102 2-53,0 0-1,1-1 0,-1-1 1,0-1-1,21-8 0,-35 8 1,-11 0 0,-22-1 0,-43 3 0,-106 9 0,-443 68-290,-7 33-890,451-76 849,-2552 407-2703,2500-406 4265,-407 4 0,609-39 58,53 0-708,275-10-78,15-7-503,100-11-164,-80 4-73,1806-111-2207,-373 125 385,-685 89 1927,-1002-67 116,537 49 2981,-606-59-2756,19 5 791,-46 0-387,-268 46-348,5-5-265,-1554 279-2949,1630-285 2745,-1373 246-2618,-21-134 2629,715-155 5758,318-2-4962,455 6-603,-131-3 0,212-6 0,29 8 0,1 0 0,0 0 0,-1 0 0,1-1 0,-1 1 0,1 0 0,0-1 0,-1 1 0,1 0 0,0-1 0,-1 1 0,1 0 0,0-1 0,0 1 0,-1 0 0,1-1 0,0 1 0,0-1 0,0 1 0,0-1 0,-1 1 0,1 0 0,0-1 0,0 1 0,0-1 0,0 1 0,0-1 0,0 1 0,0-1 0,0 1 0,0 0 0,1-2 0,1-1 0,0 1 0,1-1 0,0 0 0,-1 1 0,1-1 0,0 1 0,0 0 0,1 0 0,-1 0 0,0 0 0,1 1 0,-1-1 0,1 1 0,4-2 0,86-27 0,107-19 0,-138 35 0,281-60-164,120-13-655,1442-121-2443,26 165 1729,-650 119-172,-727-15 4503,1-43 1859,-515-19-4629,54 1-28,-95 0 0,0 0 0,0 0 0,-1 0 0,1 1 0,0-1 0,0 0 0,0 0 0,0 0 0,-1 0 0,1 1 0,0-1 0,0 0 0,0 0 0,0 1 0,0-1 0,0 0 0,0 0 0,0 1 0,0-1 0,-1 0 0,1 0 0,0 1 0,0-1 0,0 0 0,0 0 0,1 1 0,-1-1 0,0 0 0,0 0 0,0 1 0,0-1 0,0 0 0,0 0 0,0 1 0,0-1 0,0 0 0,1 0 0,-1 1 0,0-1 0,0 0 0,0 0 0,0 0 0,1 0 0,-1 1 0,0-1 0,0 0 0,1 0 0,-1 0 0,0 0 0,0 0 0,0 0 0,1 1 0,-1-1 0,1 0 0,-37 15 0,-67 15 0,-131 21 0,-89 7-164,-1426 237-1787,-17-34 2038,1592-238-136,-597 69-653,-5-62 1728,731-33-405,-29 1 511,135-1-1132,-5 3 0,475-49-85,-119 10-661,1824-211-2263,-1529 162 3053,422-110 679,-786 130 1077,-265 53-1376,0 4 1,117-1-1,-171 9-424,-49-9 0,-27 0 0,0 2 0,-79-4 0,-937-48-731,-5 44-299,-35-1 262,903 12 645,-579-12 250,727 17 639,40-1-318,14-3-23,29-9 247,34-4-594,0 2 1,94-13-1,136-3-118,-198 24 59,738-37-19,6 44 0,-603 3 0,-193 0 0,0-1 0,0-3 0,0-1 0,-1-2 0,0-2 0,0-1 0,60-23 0,7-7 0,-65 25 0,62-29 0,-100 41 0,-1 1 0,1 0 0,0-1 0,0 1 0,-1-1 0,1 0 0,-1 0 0,1 0 0,-1 0 0,0 0 0,0 0 0,0-1 0,0 1 0,0-1 0,-1 0 0,1 1 0,-1-1 0,1 0 0,-1 0 0,0 0 0,0 0 0,-1 0 0,1 0 0,-1 0 0,1 0 0,-1-6 0,-1 5 0,0-1 0,-1 1 0,0 0 0,1-1 0,-1 1 0,-1 0 0,1 0 0,-1 0 0,0 1 0,1-1 0,-2 1 0,1-1 0,0 1 0,-1 0 0,1 0 0,-1 0 0,0 1 0,-4-3 0,-26-14 0,0 1 0,-2 2 0,-43-14 0,-121-29 0,155 46 0,-571-112 0,451 113 0,-6-1 0,148 9 0,0 0 0,1-2 0,-1 0 0,1-1 0,-26-13 0,44 18 0,0 0 0,0 0 0,0-1 0,0 1 0,1-1 0,-1 0 0,1 0 0,-1 0 0,1-1 0,0 1 0,0-1 0,-4-7 0,6 9 0,1 0 0,-1 0 0,1 0 0,-1 0 0,1 0 0,0 0 0,0 0 0,-1 0 0,2 0 0,-1 0 0,0 0 0,0 0 0,1 0 0,-1 0 0,1 0 0,-1 0 0,1 0 0,0 1 0,0-1 0,0 0 0,0 0 0,0 1 0,0-1 0,0 1 0,1-1 0,-1 1 0,0-1 0,1 1 0,0 0 0,-1-1 0,4 0 0,10-9 0,0 2 0,1 0 0,0 1 0,0 0 0,1 2 0,25-8 0,114-20 0,-112 26 0,537-84 0,-561 89 0,-27 2 0,-42 1 0,34 0 0,-25 1 0,-760-16 0,410-17 0,-337-12 0,-1630 47 0,2350-3 0,-1 0 0,0 0 0,0-1 0,0 0 0,0-1 0,0 1 0,1-2 0,-1 1 0,-9-5 0,14 5 0,-1 0 0,1-1 0,0 1 0,-1-1 0,1 0 0,1 0 0,-1 0 0,0-1 0,1 1 0,0 0 0,-1-1 0,1 0 0,1 1 0,-1-1 0,0 0 0,1 0 0,0 0 0,0 0 0,-1-7 0,-1-20-163,1 0-1,4-62 1,-1 70-712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7T17:54:50.095"/>
    </inkml:context>
    <inkml:brush xml:id="br0">
      <inkml:brushProperty name="width" value="0.35" units="cm"/>
      <inkml:brushProperty name="height" value="0.35" units="cm"/>
      <inkml:brushProperty name="color" value="#0D5879"/>
    </inkml:brush>
  </inkml:definitions>
  <inkml:trace contextRef="#ctx0" brushRef="#br0">3320 829 24575,'0'-4'0,"0"0"0,-1 0 0,0 0 0,1 0 0,-1 1 0,0-1 0,-1 0 0,1 1 0,-1-1 0,1 1 0,-1-1 0,0 1 0,-1 0 0,1 0 0,-4-4 0,1 1 0,-2 0 0,1 1 0,-1 0 0,0 0 0,0 0 0,-13-5 0,-5-1 0,-1 2 0,0 1 0,-40-8 0,-47-2 0,0 5 0,-1 5 0,-186 11 0,197 7 0,0 4 0,2 4 0,0 5 0,1 5 0,-183 76 0,65-3 0,-287 180 0,284-134 0,-103 57 0,315-199 0,0-1 0,0 0 0,0 0 0,-15 3 0,23-7 0,0 1 0,0-1 0,0 0 0,-1 1 0,1-1 0,0 0 0,0 0 0,0 0 0,-1 0 0,1 0 0,0 0 0,0-1 0,0 1 0,-1 0 0,1-1 0,0 1 0,0 0 0,0-1 0,0 1 0,0-1 0,0 0 0,0 1 0,0-1 0,0 0 0,0 0 0,0 0 0,0 0 0,1 1 0,-1-1 0,0 0 0,0 0 0,1 0 0,-1-1 0,1 1 0,-1 0 0,1 0 0,0 0 0,-1 0 0,1 0 0,0-1 0,0 1 0,0 0 0,-1 0 0,1 0 0,1-1 0,-1-1 0,1-6 0,0 0 0,0 0 0,1 0 0,0 1 0,1-1 0,0 0 0,0 1 0,1 0 0,0-1 0,6-8 0,11-15 0,27-32 0,-35 48 0,264-312 0,-78 98 0,-196 226 0,0 0 0,0 1 0,1 0 0,-1 0 0,1 0 0,0 0 0,4-2 0,-7 4 0,-1 1 0,1 0 0,-1 0 0,1-1 0,-1 1 0,1 0 0,-1 0 0,1 0 0,-1 0 0,1 0 0,-1 0 0,1 0 0,-1 0 0,1 0 0,0 0 0,-1 0 0,1 0 0,-1 0 0,1 0 0,-1 1 0,1-1 0,-1 0 0,1 0 0,-1 1 0,0-1 0,1 0 0,0 1 0,0 0 0,-1 0 0,1 1 0,0-1 0,-1 1 0,1-1 0,-1 0 0,0 1 0,1-1 0,-1 1 0,0-1 0,0 1 0,0-1 0,0 1 0,0 2 0,-2 15 0,0-1 0,-1 1 0,-1-1 0,-1 0 0,-11 27 0,-47 94 0,26-61 0,-127 278 0,162-350 0,-1 0 0,1 0 0,0 0 0,1 1 0,-1-1 0,1 0 0,1 1 0,-1 6 0,1-12 0,0 0 0,0 0 0,0 0 0,1 0 0,-1 0 0,0-1 0,0 1 0,1 0 0,-1 0 0,0 0 0,1 0 0,-1-1 0,1 1 0,-1 0 0,1 0 0,-1-1 0,1 1 0,0 0 0,-1-1 0,1 1 0,0-1 0,0 1 0,0 0 0,1-1 0,0 1 0,0-1 0,0 0 0,0 0 0,0 0 0,0 0 0,0 0 0,0 0 0,0-1 0,0 1 0,-1 0 0,1-1 0,0 0 0,0 1 0,3-3 0,9-4 0,-1-1 0,0 0 0,0 0 0,0-2 0,-1 1 0,19-22 0,61-80 0,-53 61 0,493-667 0,-522 703 0,24-37 0,49-98 0,-77 135 0,1 0 0,-2-1 0,0 0 0,-1 0 0,0-1 0,-1 1 0,-1-1 0,0 1 0,-1-1 0,-1 0 0,-1 1 0,-2-22 0,1 33 0,1-1 0,-1 1 0,0 0 0,0 0 0,-1 0 0,1 0 0,-1 0 0,0 1 0,0-1 0,0 1 0,0 0 0,-1-1 0,1 2 0,-1-1 0,0 0 0,0 1 0,0-1 0,0 1 0,0 0 0,0 1 0,0-1 0,-1 1 0,-7-2 0,-12-2 0,-1 0 0,0 2 0,-28 0 0,39 2 0,-24 0 0,0 2 0,1 1 0,-1 2 0,1 1 0,0 3 0,-55 17 0,71-19 0,1 2 0,0 0 0,1 1 0,0 1 0,0 1 0,1 1 0,1 0 0,0 2 0,0-1 0,1 2 0,1 0 0,-26 35 0,36-41 0,-1-1 0,1 2 0,1-1 0,0 1 0,0-1 0,1 1 0,0 0 0,1 1 0,-3 17 0,5-24 0,0 0 0,0 1 0,0-1 0,0 0 0,1 0 0,0 0 0,0 0 0,0 0 0,0 0 0,0 0 0,1 0 0,0 0 0,0 0 0,0-1 0,0 1 0,1-1 0,-1 1 0,1-1 0,0 0 0,0 0 0,0 0 0,0-1 0,0 1 0,1-1 0,7 4 0,-1 0 0,0-2 0,1 0 0,-1 0 0,1-1 0,0 0 0,0-1 0,0 0 0,1-1 0,-1 0 0,0-1 0,0 0 0,1 0 0,-1-2 0,0 1 0,0-1 0,0-1 0,0 0 0,0-1 0,-1 0 0,1 0 0,-1-1 0,10-7 0,-6 3 0,0-1 0,0-1 0,-1 0 0,0-1 0,-1 0 0,-1-1 0,1-1 0,-2 0 0,0 0 0,-1-1 0,-1 0 0,0 0 0,10-29 0,-7 11 0,11-55 0,-20 78 0,0 0 0,-1 0 0,0-1 0,-1 1 0,0 0 0,-1-1 0,0 1 0,0 0 0,-6-20 0,5 26 0,0 1 0,0-1 0,0 0 0,0 1 0,0 0 0,-1-1 0,0 1 0,1 0 0,-1 0 0,0 1 0,-1-1 0,1 1 0,0-1 0,-1 1 0,-4-2 0,0 0 0,-1 1 0,1 0 0,-1 0 0,0 1 0,0 0 0,-14-1 0,-1 2 0,0 1 0,-1 1 0,1 1 0,-31 6 0,20 1 0,1 2 0,0 1 0,0 1 0,1 2 0,1 2 0,0 0 0,1 2 0,1 2 0,-48 43 0,25-16 0,3 3 0,2 3 0,-81 116 0,100-126 0,2 1 0,-36 84 0,54-105 0,0 0 0,1 1 0,2 0 0,1 0 0,0 0 0,2 1 0,0 41 0,4-58 0,0 0 0,1 1 0,0-1 0,1 0 0,0 0 0,0 0 0,1-1 0,0 1 0,0-1 0,1 0 0,0 0 0,1 0 0,0-1 0,0 0 0,0 0 0,1-1 0,0 1 0,0-1 0,1-1 0,0 1 0,0-1 0,13 6 0,5 1 0,1 0 0,1-2 0,-1-1 0,1-1 0,1-2 0,29 4 0,-19-5 0,-1-1 0,1-2 0,0-1 0,0-2 0,52-9 0,-77 8 0,0-1 0,-1-1 0,0 0 0,0-1 0,0 0 0,0-1 0,-1 0 0,0-1 0,0 0 0,-1-1 0,0 0 0,0-1 0,-1 0 0,0-1 0,0 0 0,-1-1 0,-1 0 0,9-14 0,-6 5 0,-1-1 0,-2-1 0,0 0 0,-1 0 0,-1 0 0,-1-1 0,-1 1 0,1-28 0,-1-26 0,-8-85 0,2 135 0,2 15 0,0 0 0,-1 0 0,-1 0 0,0 0 0,0 0 0,-1 1 0,-6-14 0,7 19 0,-1 1 0,0 0 0,0-1 0,0 1 0,-1 0 0,0 0 0,1 1 0,-1-1 0,0 1 0,-1 0 0,1 0 0,-1 0 0,1 1 0,-1-1 0,0 1 0,0 0 0,-7-2 0,-22-5 0,-1 2 0,1 1 0,-65-3 0,-110 14 0,176-2 0,1 2 0,0 1 0,0 2 0,1 1 0,0 1 0,0 2 0,1 1 0,1 1 0,0 2 0,-33 23 0,44-26 0,0 1 0,0 1 0,2 0 0,0 1 0,0 1 0,2 0 0,0 1 0,1 1 0,1 0 0,0 1 0,2 0 0,0 1 0,2 0 0,0 0 0,-8 37 0,15-53 0,0 0 0,0 0 0,1-1 0,-1 1 0,1 0 0,0 0 0,1 0 0,-1 0 0,1 0 0,0 0 0,0-1 0,1 1 0,-1 0 0,1-1 0,0 1 0,5 7 0,-3-8 0,-1 0 0,1 0 0,0 0 0,1-1 0,-1 1 0,1-1 0,-1 0 0,1-1 0,0 1 0,0-1 0,0 0 0,0 0 0,1 0 0,-1-1 0,9 1 0,42 6 0,1-2 0,-1-3 0,1-2 0,0-3 0,-1-3 0,1-1 0,-1-4 0,-1-1 0,55-20 0,-80 21 0,-2-1 0,1-2 0,-2-1 0,0-1 0,0-1 0,-2-1 0,45-39 0,-50 37 0,2 0 0,0 2 0,1 0 0,29-15 0,-47 29-85,-1 1 0,1-1-1,-1 0 1,0-1 0,0 1-1,0-1 1,-1 0 0,1 0-1,-1 0 1,0 0 0,0 0-1,0-1 1,0 1 0,-1-1-1,3-7 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7T17:54:50.848"/>
    </inkml:context>
    <inkml:brush xml:id="br0">
      <inkml:brushProperty name="width" value="0.35" units="cm"/>
      <inkml:brushProperty name="height" value="0.35" units="cm"/>
      <inkml:brushProperty name="color" value="#0D5879"/>
    </inkml:brush>
  </inkml:definitions>
  <inkml:trace contextRef="#ctx0" brushRef="#br0">46 1 24575,'-8'0'0,"-10"0"0,-2 7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7T17:54:54.469"/>
    </inkml:context>
    <inkml:brush xml:id="br0">
      <inkml:brushProperty name="width" value="0.35" units="cm"/>
      <inkml:brushProperty name="height" value="0.35" units="cm"/>
      <inkml:brushProperty name="color" value="#0D5879"/>
    </inkml:brush>
  </inkml:definitions>
  <inkml:trace contextRef="#ctx0" brushRef="#br0">3258 1271 24575,'-705'-24'0,"-11"1"0,690 23 0,-1 1 0,-34 6 0,51-5 0,0 0 0,0 1 0,0 1 0,0 0 0,0 0 0,1 1 0,0 0 0,-15 11 0,6-1 0,0 2 0,1 0 0,2 1 0,-1 1 0,2 0 0,1 1 0,0 1 0,2 0 0,0 0 0,1 1 0,1 1 0,1 0 0,-7 36 0,0 16 0,3 0 0,-4 147 0,15-199 0,1 0 0,0 0 0,2-1 0,1 1 0,8 30 0,-8-44 0,0 1 0,1-1 0,0 0 0,1 0 0,0-1 0,0 1 0,1-1 0,0 0 0,0-1 0,1 1 0,0-1 0,0-1 0,0 1 0,14 8 0,-7-6 0,0-1 0,0-1 0,0 0 0,1-1 0,0-1 0,0 0 0,0-1 0,1 0 0,0-2 0,-1 1 0,1-2 0,0 0 0,0-1 0,0-1 0,31-5 0,-24 0 0,0 0 0,-1-1 0,0-2 0,0 0 0,-1-1 0,0-1 0,-1-1 0,0-1 0,-1-1 0,21-19 0,-1-5 0,-2-1 0,-2-2 0,-1-2 0,-2 0 0,-3-3 0,-1 0 0,42-97 0,-31 44 0,-4-1 0,-5-2 0,19-112 0,-24 66 0,-5 0 0,-8-1 0,-11-278 0,-2 409 0,-1-1 0,-1 1 0,-1 0 0,0 0 0,-2 1 0,0-1 0,-8-16 0,8 23 0,0 1 0,-1 0 0,0 0 0,0 1 0,-1 0 0,0 0 0,-1 0 0,0 1 0,0 1 0,0 0 0,-20-11 0,1 4 0,0 1 0,-1 2 0,0 1 0,-1 1 0,0 2 0,-1 0 0,1 2 0,-1 2 0,-58 0 0,37 5 0,-1 3 0,1 1 0,1 3 0,-1 2 0,-57 21 0,34-5-143,1 4 0,2 3-1,1 3 1,-91 64 0,80-41 54,2 3 0,4 4 0,-72 81 0,57-43 77,4 3 1,6 5 0,5 2-1,4 4 1,-78 180 0,97-172 10,6 1 1,6 3-1,6 2 1,5 1-1,6 1 1,-12 265 0,34-353-2,3 1 0,1 0 0,2-1 0,3 1 1,15 56-1,-17-86 1,1 0 1,1 0 0,1-1-1,0 0 1,1-1 0,1 0-1,1 0 1,0-1 0,1-1-1,0 0 1,1 0-1,1-1 1,0-1 0,1 0-1,31 19 1,-17-16 0,1-1 0,1-2 0,0 0 0,0-3 0,1 0 0,34 4 0,9-3 0,116 0 0,-135-10 95,1-2 0,0-3 0,-1-3 0,0-2 0,63-19 0,-75 14-14,-1-1 0,0-3 1,-2-1-1,0-2 1,-1-1-1,62-50 0,-52 31-81,-2-3 0,-3-1 0,-1-2 0,-2-2 0,59-93 0,-57 67 0,-2-2 0,-5-1 0,48-144 0,-44 78 0,-7-2 0,-7-2 0,-5-1 0,2-248 0,-22 335 3,-3 1 0,-2 0-1,-22-116 1,20 158-2,-2 0 0,0 0 0,-1 0 0,0 1 0,-2 0 0,-16-25 0,17 32-1,-1 0 1,0 1-1,0 0 0,-1 0 1,-1 1-1,0 1 0,0 0 1,-1 0-1,-26-13 0,9 10 0,0 0 0,-1 2 0,0 2 0,-1 0 0,-40-3 0,4 5 0,-99 3 0,128 4 0,-1 3 0,0 1 0,1 1 0,0 3 0,1 1 0,0 1 0,-44 21 0,56-20 0,0 2 0,1 1 0,1 0 0,0 2 0,1 1 0,1 1 0,1 1 0,1 0 0,0 2 0,-25 36 0,25-26 0,1 0 0,2 1 0,1 2 0,2-1 0,-16 56 0,17-35 0,1 1 0,-7 108 0,18-147 0,1-1 0,0 0 0,1 1 0,4 19 0,-4-30 0,1 0 0,-1-1 0,1 1 0,1-1 0,-1 1 0,1-1 0,-1 0 0,2 0 0,-1-1 0,0 1 0,1 0 0,0-1 0,0 0 0,0 0 0,7 4 0,2 0 0,1 0 0,0-1 0,0-1 0,0-1 0,1 0 0,0 0 0,0-2 0,0 0 0,29 2 0,19-2 0,67-5 0,-85 0 0,-36 2 0,23 0 0,-1-2 0,1-1 0,-1-1 0,31-9 0,-55 11 0,0 0 0,0 0 0,0-1 0,-1 0 0,1 0 0,-1-1 0,0 1 0,0-1 0,0-1 0,0 1 0,-1-1 0,0 0 0,0 0 0,0-1 0,0 1 0,-1-1 0,0 0 0,0 0 0,-1-1 0,0 1 0,0-1 0,0 1 0,2-12 0,-1-4 0,0 0 0,-2 0 0,0 0 0,-2-1 0,0 1 0,-2 0 0,0 0 0,-2-1 0,-11-39 0,13 59 0,1-1 0,-1 1 0,0-1 0,-1 1 0,1 0 0,0 0 0,-1 0 0,0 0 0,0 0 0,0 0 0,0 1 0,0 0 0,0-1 0,-1 1 0,1 0 0,-1 1 0,1-1 0,-6-1 0,7 3 0,0-1 0,0 1 0,0 0 0,0-1 0,0 1 0,0 0 0,0 1 0,-1-1 0,1 0 0,0 1 0,0-1 0,0 1 0,1-1 0,-1 1 0,0 0 0,0 0 0,0 0 0,0 0 0,1 0 0,-1 0 0,0 0 0,1 1 0,-1-1 0,1 1 0,0-1 0,-1 1 0,1-1 0,0 1 0,0 0 0,0 0 0,0-1 0,0 1 0,0 0 0,1 0 0,-1 0 0,0 3 0,0-1 0,1 1 0,-1-1 0,1 1 0,-1-1 0,1 1 0,1-1 0,-1 1 0,1-1 0,0 1 0,0-1 0,0 0 0,0 1 0,1-1 0,0 0 0,-1 0 0,2 0 0,-1 0 0,0 0 0,1 0 0,0-1 0,4 5 0,2 2 0,0-1 0,0 0 0,1 0 0,1-1 0,0-1 0,14 9 0,-1-5 0,1 0 0,1-1 0,-1-2 0,1-1 0,1 0 0,-1-2 0,30 1 0,192 0 0,-207-7 0,-20 1-113,-7 1-1,-1-1 0,1 0 1,-1-1-1,1-1 0,-1 0 0,1 0 0,-1-2 0,0 1 1,0-2-1,19-8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7T17:54:57.217"/>
    </inkml:context>
    <inkml:brush xml:id="br0">
      <inkml:brushProperty name="width" value="0.35" units="cm"/>
      <inkml:brushProperty name="height" value="0.35" units="cm"/>
      <inkml:brushProperty name="color" value="#0D5879"/>
    </inkml:brush>
  </inkml:definitions>
  <inkml:trace contextRef="#ctx0" brushRef="#br0">3263 3579 24575,'1'8'0,"0"1"0,1-1 0,0 0 0,0 0 0,5 13 0,4 12 0,-10-23 0,-4-14 0,-8-25 0,-151-658 0,155 650 0,-69-536 0,73 544 0,3 17 0,0 0 0,-1 1 0,-1-1 0,0 0 0,0 1 0,-2 0 0,1 0 0,-1 0 0,-1 0 0,-8-15 0,12 25 0,1-1 0,-1 1 0,-1 0 0,1 0 0,0 0 0,0 0 0,0 0 0,-1 0 0,1 0 0,0 0 0,-1 0 0,1 0 0,-1 1 0,1-1 0,-1 0 0,1 1 0,-1 0 0,1-1 0,-1 1 0,0 0 0,1 0 0,-1 0 0,1 0 0,-1 0 0,0 0 0,1 0 0,-1 0 0,1 1 0,-1-1 0,1 1 0,-1-1 0,1 1 0,-1 0 0,1-1 0,-3 3 0,-2 1 0,0 0 0,1 1 0,-1 0 0,1 0 0,0 1 0,0-1 0,-6 12 0,-15 29 0,2 2 0,2 0 0,-30 101 0,-46 178-377,14 5-1,14 2 0,16 4 0,14 1 1,5 517-1,35-829 378,0-1 0,1 1 0,0-1 0,2 1 0,8 30 0,-11-54 24,1-1-1,-1 1 1,1 0-1,0-1 1,0 1 0,0-1-1,0 1 1,0-1 0,0 0-1,1 1 1,-1-1 0,1 0-1,0 0 1,0 0-1,0 0 1,0 0 0,0 0-1,0-1 1,0 1 0,0-1-1,1 1 1,-1-1-1,0 0 1,1 0 0,0 0-1,-1 0 1,1 0 0,3 0-1,-2-2 27,-1 1 1,1-1-1,0 0 0,-1 0 1,1 0-1,-1-1 0,1 1 1,-1-1-1,0 0 0,0 0 0,1 0 1,-1 0-1,-1-1 0,1 1 1,0-1-1,-1 0 0,1 0 0,-1 0 1,4-6-1,9-15 53,-1 0 0,-1-2 0,-2 1 0,0-2 0,11-42 0,25-150-180,-41 184 111,23-150-34,-9-1 0,-5-287 0,-15 456 0,-4-47 0,4 61 0,-1-1 0,0 0 0,0 0 0,0 0 0,-1 1 0,1-1 0,-1 1 0,0-1 0,0 1 0,0 0 0,0-1 0,-1 1 0,-2-3 0,4 5 0,0 1 0,1-1 0,-1 1 0,1-1 0,-1 0 0,0 1 0,1-1 0,-1 1 0,0 0 0,0-1 0,1 1 0,-1 0 0,0-1 0,0 1 0,0 0 0,1 0 0,-1 0 0,0 0 0,0 0 0,0 0 0,0 0 0,1 0 0,-1 0 0,0 0 0,0 0 0,0 0 0,0 1 0,1-1 0,-1 0 0,0 0 0,0 1 0,0 0 0,-1 1 0,0 0 0,0 0 0,0 0 0,0 0 0,1 0 0,-1 1 0,1-1 0,0 0 0,0 1 0,-2 3 0,-14 63 0,8 24 0,14-190 0,3 1 0,5 0 0,30-111 0,12-86 0,-7-77 0,-46 361 0,0 0 0,-1-1 0,0 1 0,-1 0 0,0-12 0,0 19 0,0 0 0,0 1 0,0-1 0,-1 0 0,1 0 0,-1 1 0,1-1 0,-1 0 0,0 1 0,1-1 0,-1 1 0,0-1 0,0 1 0,0-1 0,0 1 0,0 0 0,-1-1 0,1 1 0,0 0 0,0 0 0,-1 0 0,1 0 0,-1 0 0,1 0 0,-1 1 0,0-1 0,1 0 0,-1 1 0,-2-1 0,-2 0 0,1 1 0,-1 0 0,1 0 0,0 0 0,-1 1 0,1 0 0,-1 0 0,1 0 0,0 1 0,0 0 0,0 0 0,0 0 0,0 0 0,-6 5 0,-13 8 0,-35 32 0,50-40 0,-63 58-5,2 3-1,3 2 0,-91 128 1,-138 272-924,184-258 500,-137 366 0,202-443 391,6 2 0,7 2-1,5 1 1,-10 157 0,35-255 38,-3 94 0,7-120 0,1-1 0,1 1 0,0 0 0,1-1 0,1 1 0,6 16 0,-8-28 52,0 0-1,0 0 1,0-1-1,0 1 1,1-1-1,-1 0 1,1 1-1,0-1 1,0 0-1,0-1 1,0 1-1,1 0 1,-1-1-1,1 0 1,-1 0-1,1 0 1,0 0-1,0-1 1,0 1-1,0-1 1,0 0-1,0 0 1,0 0-1,0-1 1,0 1-1,0-1 1,1 0-1,-1-1 1,0 1-1,0-1 1,8-1-1,-1 0-19,0-1 0,0-1 0,-1 1 0,1-2 0,-1 1 0,0-1 0,0-1 0,0 0 0,-1 0 0,17-15 0,3-10-32,-1-2 0,-2-1 0,-1-1 0,-1-1 0,26-55 0,80-210 0,-55 92-263,93-427 0,-45-237 74,-106 705 189,9-154 0,-26 321-6,0-6 57,0 1 0,1 0 0,-1 0 0,1 0 0,1 0 0,-1 0 0,3-6 0,-3 10-39,0 0-1,0 1 1,1-1-1,-1 1 1,0-1 0,1 1-1,-1 0 1,1 0-1,-1 0 1,1-1 0,-1 2-1,1-1 1,0 0-1,0 0 1,-1 0 0,1 1-1,0-1 1,0 1-1,0-1 1,0 1 0,0 0-1,0 0 1,0 0-1,-1 0 1,1 0 0,3 0-1,5 1-11,0 0 0,0-1 0,0-1 0,0 1 0,-1-2 0,1 1 0,0-2 0,0 1 0,-1-1 0,1-1 0,-1 1 0,0-2 0,0 1 0,0-1 0,-1-1 0,0 1 0,0-1 0,0-1 0,0 0 0,-1 0 0,-1 0 0,1-1 0,-1 0 0,0 0 0,-1 0 0,5-10 0,32-63 0,-3-2 0,-3-1 0,46-172 0,31-284 0,-69 308 0,-21 119 0,129-711 0,-145 774 0,27-146 0,-27 162 0,3 0 0,0 1 0,23-48 0,-21 63 0,-17 45 0,-89 261 0,-216 507-513,-103 294-1205,223-486 1556,48 1-445,131-543 607,3-1 0,-1 70 0,8-125 1,1 0 1,1 0-1,-1 1 1,1-1-1,-1 0 1,2 0 0,-1 0-1,0 0 1,1 0-1,0 0 1,3 6 0,-3-10 27,-1 0 0,0 0 0,1 1 0,-1-1 1,1 0-1,-1 0 0,1 0 0,0-1 1,-1 1-1,1 0 0,0-1 0,0 1 0,0-1 1,-1 1-1,1-1 0,0 0 0,0 0 0,0 0 1,0 0-1,0 0 0,-1 0 0,1 0 0,0-1 1,0 1-1,0-1 0,-1 1 0,1-1 0,0 0 1,-1 0-1,1 1 0,0-1 0,2-2 1,23-12 350,0-1 1,-1-2-1,-1 0 1,30-29-1,88-96-265,-58 48-115,-4-4 0,-5-3 0,-4-4 0,111-221 0,-175 311 0,1-1 0,-1 0 0,0-1 0,-1 0 0,-1-1 0,5-26 0,-11 41 0,1 1 0,-1-1 0,0 0 0,0 0 0,0 0 0,0 0 0,-1 0 0,1 0 0,-1 0 0,0 0 0,0 0 0,-1 1 0,1-1 0,-1 0 0,0 1 0,0-1 0,0 1 0,0 0 0,-1-1 0,1 1 0,-1 0 0,0 1 0,0-1 0,0 0 0,0 1 0,0 0 0,-1 0 0,1 0 0,-1 0 0,1 0 0,-1 1 0,-6-3 0,-16-4 0,1 1 0,-1 2 0,-51-6 0,-96 6 0,12 11-339,0 7-1,-237 49 0,-310 124-311,-335 216 651,1003-386 0,23-9 0,0-1 0,1 2 0,0 0 0,0 1 0,-25 20 0,40-29 0,1 0 0,0 0 0,-1 0 0,1 1 0,0-1 0,-1 0 0,1 0 0,0 1 0,-1-1 0,1 0 0,0 1 0,0-1 0,-1 0 0,1 1 0,0-1 0,0 1 0,0-1 0,-1 0 0,1 1 0,0-1 0,0 1 0,0-1 0,0 0 0,0 1 0,0-1 0,0 1 0,0-1 0,0 1 0,0-1 0,0 1 0,0-1 0,0 0 0,0 1 0,0-1 0,0 1 0,1-1 0,-1 0 0,0 1 0,0-1 0,1 0 0,-1 1 0,0-1 0,0 1 0,1-1 0,-1 0 0,0 0 0,1 1 0,-1-1 0,0 0 0,1 0 0,-1 1 0,0-1 0,1 0 0,-1 0 0,1 0 0,-1 0 0,0 1 0,2-1 0,13 4 8,1-1-1,0-1 1,1 0 0,-1-1-1,0 0 1,21-3-1,1 2 104,907-8 1538,118 0-1792,-1033 9 143,-17 0 0,-1-1 0,0 0 0,0 0 0,0-2 0,14-2 0,-23 3 0,0 0 0,0 0 0,0 0 0,0 0 0,-1-1 0,1 1 0,0-1 0,-1 0 0,1 0 0,-1 0 0,0 0 0,0 0 0,1 0 0,-1-1 0,-1 1 0,1-1 0,0 1 0,-1-1 0,1 0 0,-1 0 0,0 1 0,0-1 0,0 0 0,0 0 0,0-4 0,4-30-35,-2-1 1,-2 0-1,-6-70 0,1 44-1191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7T18:08:12.754"/>
    </inkml:context>
    <inkml:brush xml:id="br0">
      <inkml:brushProperty name="width" value="0.35" units="cm"/>
      <inkml:brushProperty name="height" value="0.35" units="cm"/>
      <inkml:brushProperty name="color" value="#0D5879"/>
    </inkml:brush>
  </inkml:definitions>
  <inkml:trace contextRef="#ctx0" brushRef="#br0">1597 1091 24575,'-55'-2'0,"-61"-11"0,9 0 0,-374-7 0,452 18 0,29 2 0,1 0 0,-1 0 0,0 0 0,0 0 0,0 0 0,0 0 0,0 0 0,0 0 0,0 0 0,0 0 0,0 0 0,0 0 0,0-1 0,1 1 0,-1 0 0,0 0 0,0 0 0,0 0 0,0 0 0,0 0 0,0 0 0,0 0 0,0-1 0,0 1 0,0 0 0,0 0 0,0 0 0,0 0 0,0 0 0,0 0 0,0 0 0,0 0 0,0-1 0,0 1 0,0 0 0,0 0 0,0 0 0,0 0 0,0 0 0,-1 0 0,1 0 0,0 0 0,0 0 0,0 0 0,0-1 0,0 1 0,0 0 0,0 0 0,0 0 0,0 0 0,0 0 0,0 0 0,-1 0 0,1 0 0,0 0 0,0 0 0,52-13 0,593-87-288,14 36-167,-307 33 356,293-27 99,-824 55 0,-811 8 842,1071-7-842,-1-4 0,113-22 0,-191 27 0,0 1 0,0 0 0,0-1 0,0 1 0,0-1 0,0 0 0,0 0 0,0 0 0,0 0 0,0 0 0,0 0 0,2-2 0,-4 2 0,0 1 0,0 0 0,1-1 0,-1 1 0,0 0 0,0-1 0,0 1 0,0-1 0,0 1 0,0 0 0,0-1 0,0 1 0,0-1 0,0 1 0,0 0 0,-1-1 0,1 1 0,0-1 0,0 1 0,0 0 0,0-1 0,-1 1 0,1 0 0,0-1 0,0 1 0,-1 0 0,1-1 0,0 1 0,-1 0 0,1 0 0,0-1 0,0 1 0,-1 0 0,1 0 0,-1 0 0,1-1 0,-1 1 0,-7-4 0,0 0 0,0 1 0,0 0 0,-1 1 0,-13-3 0,-382-46-16,-16 27-512,335 20 299,-1312-18 74,1534 22 310,466-76 438,-293 30-1236,-48 13 497,838-140 109,-1089 171 37,39-9 0,-1-1 0,72-28 0,-119 39 1,1 0-1,-1 0 1,0 0-1,1 0 0,-1 0 1,0-1-1,0 1 0,0-1 1,0 1-1,0-1 0,0 0 1,-1 0-1,4-3 1,-5 4-2,0 0 1,0 1-1,0-1 1,0 1 0,0-1-1,0 0 1,0 1 0,0-1-1,0 0 1,-1 1-1,1-1 1,0 1 0,0-1-1,-1 1 1,1-1 0,0 0-1,0 1 1,-1-1-1,1 1 1,-1-1 0,1 1-1,-1 0 1,1-1 0,0 1-1,-1-1 1,1 1 0,-1 0-1,0-1 1,1 1-1,-1 0 1,1 0 0,-1 0-1,0-1 1,-9-2 34,0-1 0,0 2 1,0-1-1,-21-1 0,-522-4 748,420 11-722,74-4-60,36-4 0,23 5 0,1-1 0,-1 0 0,1 0 0,-1 0 0,1 1 0,0-1 0,-1 0 0,1 1 0,0-1 0,0 1 0,-1-1 0,1 1 0,0-1 0,0 1 0,0 0 0,0-1 0,0 1 0,-1 0 0,1 0 0,0-1 0,0 1 0,0 0 0,0 0 0,1 0 0,60-16 0,1 2 0,90-7 0,138 4 0,-124 9 0,-103 1 0,-41-2 0,-25 5 0,-13-1 0,-54-5 0,-1 4 0,-124 4 0,105 3 0,-576 1 0,552 3 0,-192 36 0,-15 1 0,244-41 0,56-2 0,0 0 0,0 2 0,0 1 0,0 0 0,-32 9 0,50-11 0,1 0 0,-1 1 0,0-1 0,1 0 0,-1 1 0,1 0 0,-1-1 0,1 1 0,-1 0 0,1 0 0,0 0 0,-1 0 0,1 0 0,0 0 0,0 0 0,-1 0 0,1 1 0,0-1 0,0 0 0,1 1 0,-1-1 0,0 1 0,0-1 0,1 1 0,-1-1 0,1 1 0,-1 0 0,1-1 0,-1 1 0,1 0 0,0-1 0,0 1 0,0 0 0,0-1 0,0 1 0,0 0 0,1-1 0,-1 1 0,1-1 0,-1 1 0,1 0 0,-1-1 0,1 1 0,0-1 0,0 1 0,1 2 0,5 4 0,-1 1 0,1 0 0,0-1 0,1-1 0,0 1 0,11 7 0,89 60 0,122 63 0,-126-78 0,242 160 0,-260-158 0,144 139 0,-164-138 0,-33-33 0,-1 2 0,-1 1 0,37 51 0,-62-75 0,1 0 0,0 0 0,0-1 0,1 0 0,0-1 0,0 0 0,1 0 0,0-1 0,1 0 0,-1 0 0,1-1 0,0-1 0,0 1 0,0-2 0,1 1 0,0-1 0,14 1 0,13 5 0,2-3 0,-1-1 0,1-1 0,69-5 0,-99 1 0,-1-2 0,0 0 0,0 0 0,1-1 0,-1 0 0,-1 0 0,1-1 0,0 0 0,-1 0 0,0-1 0,0 0 0,-1-1 0,1 0 0,-1 0 0,0-1 0,-1 1 0,1-2 0,-1 1 0,-1 0 0,0-1 0,9-16 0,-1-5 0,0 0 0,-2-1 0,-1 0 0,-2-1 0,6-36 0,2-46 0,2-130 0,-10 96 0,-7 144 0,0 0 0,-1 1 0,0-1 0,1 0 0,-1 0 0,0 1 0,0-1 0,0 0 0,-1 0 0,1 1 0,-1-1 0,1 0 0,-1 1 0,0-1 0,0 0 0,0 1 0,-1-1 0,-1-3 0,2 6 0,0 0 0,0 0 0,0-1 0,0 1 0,1 0 0,-1 0 0,0 0 0,0 0 0,0 0 0,0 0 0,0 0 0,1 1 0,-1-1 0,0 0 0,0 0 0,0 1 0,1-1 0,-1 0 0,0 1 0,-1 0 0,-28 23 0,-220 242 0,132-134 0,-455 511 0,490-548 0,32-43 0,39-42 0,1 1 0,0 1 0,1-1 0,-17 26 0,26-36 0,1-1 0,0 0 0,-1 1 0,1-1 0,0 1 0,-1-1 0,1 0 0,0 1 0,0-1 0,0 1 0,-1-1 0,1 1 0,0-1 0,0 1 0,0-1 0,0 1 0,0-1 0,0 1 0,0-1 0,0 1 0,0-1 0,0 1 0,0-1 0,0 1 0,1-1 0,-1 1 0,0-1 0,0 1 0,0-1 0,1 1 0,-1-1 0,0 0 0,1 1 0,-1-1 0,0 1 0,1-1 0,-1 0 0,0 1 0,1-1 0,-1 0 0,1 1 0,-1-1 0,1 0 0,-1 0 0,0 0 0,1 1 0,-1-1 0,1 0 0,-1 0 0,1 0 0,-1 0 0,1 0 0,-1 0 0,1 0 0,-1 0 0,1 0 0,35-4 0,11-9 0,0-3 0,-1-2 0,-1-2 0,44-27 0,-24 14 0,668-362 0,-696 373 0,-1-1 0,46-40 0,-80 61 0,0 1 0,0-1 0,0 1 0,0-1 0,0 0 0,0 0 0,0 0 0,-1 0 0,1 0 0,-1 0 0,0 0 0,0-1 0,1 1 0,-1 0 0,-1-1 0,1 1 0,0-1 0,-1 1 0,1-1 0,-1 1 0,0-1 0,1-3 0,-3 3 0,0 1 0,1 0 0,-1 0 0,0 0 0,0 0 0,0 0 0,0 0 0,0 1 0,0-1 0,-1 1 0,1-1 0,-1 1 0,1 0 0,-1 0 0,1 0 0,-1 0 0,1 0 0,-1 1 0,0-1 0,0 1 0,-3 0 0,-25-4 0,1 1 0,-1 2 0,1 1 0,-1 2 0,0 1 0,1 1 0,0 1 0,0 2 0,-51 19 0,-19 13 0,-131 72 0,230-111 0,-225 140 0,120-70 0,102-67 0,0-1 0,0 0 0,0 1 0,-1-1 0,1 0 0,-1-1 0,1 1 0,-1-1 0,0 0 0,1 0 0,-9 0 0,13-1 0,-1 0 0,0 0 0,0-1 0,1 1 0,-1 0 0,0 0 0,0 0 0,1-1 0,-1 1 0,0 0 0,1-1 0,-1 1 0,0-1 0,1 1 0,-1-1 0,0 1 0,1-1 0,-1 1 0,1-1 0,-1 0 0,1 1 0,0-1 0,-1 0 0,1 1 0,-1-2 0,1 0 0,-1-1 0,1 1 0,0 0 0,0-1 0,0 1 0,0 0 0,0-1 0,0 1 0,1 0 0,-1-1 0,1 1 0,1-4 0,6-14 0,1 0 0,0 1 0,22-32 0,-20 35 0,-1-1 0,-1-1 0,0 1 0,-1-2 0,7-23 0,-1-29 0,-11 47 0,2 1 0,0 0 0,11-27 0,-5 23 0,2 1 0,0 1 0,2 0 0,24-31 0,-29 42 0,2 2 0,-1-1 0,2 1 0,0 1 0,0 0 0,1 1 0,0 1 0,26-14 0,-38 22 0,0 0 0,0-1 0,0 1 0,1 0 0,-1 0 0,1 0 0,-1 1 0,0-1 0,1 1 0,-1-1 0,1 1 0,-1 0 0,1 0 0,0 0 0,-1 0 0,1 0 0,-1 0 0,1 1 0,-1-1 0,1 1 0,-1 0 0,0 0 0,1 0 0,-1 0 0,0 0 0,0 0 0,1 1 0,-1-1 0,0 1 0,0-1 0,-1 1 0,1 0 0,0 0 0,-1 0 0,1 0 0,-1 0 0,1 0 0,-1 0 0,2 5 0,2 8 0,0 0 0,0 0 0,-2 1 0,0 0 0,1 21 0,1-2 0,23 211 0,-27-242 0,-1 0 0,1 0 0,0-1 0,0 1 0,0 0 0,1 0 0,-1-1 0,1 1 0,0-1 0,0 0 0,0 1 0,4 3 0,-4-5 0,0 0 0,-1-1 0,1 0 0,0 1 0,0-1 0,0 0 0,0 0 0,0 0 0,0 0 0,1 0 0,-1-1 0,0 1 0,0-1 0,1 1 0,-1-1 0,0 0 0,1 0 0,-1 0 0,0 0 0,1 0 0,1-1 0,-1-2 0,-12-1 0,-15-2 0,4 4 0,13 2 0,0-1 0,-1 0 0,1 0 0,0-1 0,0 1 0,-9-5 0,15 6 0,0-1 0,-1 0 0,1 0 0,0 1 0,0-1 0,0 0 0,0 0 0,1 0 0,-1 0 0,0 0 0,0 0 0,0 0 0,1-1 0,-1 1 0,1 0 0,-1 0 0,1-1 0,-1 1 0,1 0 0,0 0 0,0-1 0,-1 1 0,1 0 0,0-1 0,0 1 0,0 0 0,1-1 0,-1 1 0,0 0 0,0-1 0,1 1 0,-1 0 0,1 0 0,-1-1 0,1 1 0,-1 0 0,1 0 0,0 0 0,-1 0 0,1 0 0,2-2 0,6-9 0,0 0 0,2 1 0,-1 0 0,1 1 0,1 0 0,0 0 0,0 1 0,15-7 0,-15 8 0,291-167 0,-204 123 0,-2-4 0,91-70 0,-167 105 0,-44 26 0,-44 25 0,2 3 0,-96 67 0,-7 3 0,147-92 12,-1-2 1,-1 0-1,1-2 0,-2 0 0,-25 3 0,-34 10-1450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7T17:29:52.673"/>
    </inkml:context>
    <inkml:brush xml:id="br0">
      <inkml:brushProperty name="width" value="0.35" units="cm"/>
      <inkml:brushProperty name="height" value="0.35" units="cm"/>
      <inkml:brushProperty name="color" value="#0D5879"/>
    </inkml:brush>
  </inkml:definitions>
  <inkml:trace contextRef="#ctx0" brushRef="#br0">6039 1785 24575,'-92'106'0,"13"-13"0,-12 17 0,91-110 0,0 0 0,0 0 0,-1 1 0,1-1 0,0 0 0,0 1 0,0-1 0,0 0 0,-1 0 0,1 1 0,0-1 0,0 0 0,-1 0 0,1 0 0,0 1 0,0-1 0,-1 0 0,1 0 0,0 0 0,-1 0 0,1 0 0,0 0 0,-1 1 0,1-1 0,0 0 0,-1 0 0,1 0 0,0 0 0,-1 0 0,1 0 0,0 0 0,0 0 0,-1 0 0,1-1 0,0 1 0,-1 0 0,1 0 0,0 0 0,-1 0 0,1 0 0,0 0 0,0-1 0,-1 1 0,-2-18 0,8-26 0,45-139 0,-28 115 0,-4 0 0,18-137 0,-34 194 0,-2 0 0,0 0 0,0 0 0,-1 0 0,-1 0 0,0 0 0,0 0 0,-1 1 0,0-1 0,-1 1 0,0 0 0,0 0 0,-1 0 0,-1 0 0,0 1 0,0 0 0,-1 0 0,0 1 0,0 0 0,-1 0 0,0 0 0,0 1 0,-1 0 0,0 1 0,0 0 0,-20-9 0,-11-4 0,-1 3 0,-1 1 0,-1 2 0,0 2 0,-83-11 0,39 13 0,0 5 0,-89 6 0,163-2 0,-1 2 0,1-1 0,-1 1 0,1 1 0,0 0 0,0 1 0,0 1 0,-17 8 0,24-10 0,1 1 0,0-1 0,0 1 0,0 0 0,0 1 0,0-1 0,1 1 0,0 0 0,0 0 0,0 0 0,1 0 0,0 1 0,0 0 0,0-1 0,1 1 0,0 0 0,0 0 0,0 1 0,-1 9 0,-1 6 0,2 0 0,0 0 0,1 1 0,2-1 0,0 0 0,1 0 0,6 23 0,-7-36 0,1-1 0,1 0 0,0 0 0,0-1 0,1 1 0,-1 0 0,2-1 0,-1 0 0,1 0 0,0 0 0,0-1 0,1 0 0,0 0 0,0 0 0,1-1 0,-1 0 0,1 0 0,0 0 0,0-1 0,1 0 0,10 4 0,10 0 0,0-1 0,0-1 0,0-2 0,1-1 0,0-1 0,0-1 0,-1-2 0,36-4 0,-59 4 0,0 0 0,-1 1 0,1-1 0,-1-1 0,1 1 0,-1-1 0,0 0 0,1 0 0,-1 0 0,0 0 0,0-1 0,0 1 0,-1-1 0,1 0 0,-1 0 0,1-1 0,-1 1 0,0-1 0,0 0 0,-1 1 0,1-1 0,-1 0 0,0-1 0,0 1 0,0 0 0,0-1 0,-1 1 0,0-1 0,0 1 0,0-1 0,0-6 0,0 0 0,-1-1 0,0 1 0,-1-1 0,-1 1 0,0-1 0,0 1 0,-1 0 0,0 0 0,-1 0 0,0 0 0,-11-18 0,-2 2 0,-1 1 0,-2 1 0,0 1 0,-1 1 0,-2 1 0,-25-20 0,-4 1 0,-107-62 0,125 85 0,-1 2 0,-1 1 0,0 2 0,0 1 0,-1 2 0,-1 2 0,-42-5 0,34 9 0,-1 1 0,1 3 0,-1 2 0,1 1 0,-66 14 0,102-15 0,0 1 0,0-1 0,1 1 0,-1 1 0,1 0 0,0 0 0,0 1 0,0 0 0,1 1 0,0 0 0,0 0 0,0 1 0,1 0 0,0 0 0,0 0 0,-8 13 0,8-8 0,0 1 0,1 0 0,1 1 0,0 0 0,0 0 0,2 0 0,-1 0 0,2 0 0,0 1 0,0 22 0,1-20 0,1 0 0,0-1 0,1 1 0,1-1 0,1 1 0,7 25 0,-8-35 0,1-1 0,0 1 0,1-1 0,-1 0 0,1 0 0,1 0 0,-1-1 0,1 1 0,0-1 0,0 0 0,0 0 0,1-1 0,-1 1 0,1-1 0,0-1 0,1 1 0,11 4 0,9 1 0,0-2 0,1 0 0,-1-2 0,1-1 0,0-1 0,0-2 0,0-1 0,56-6 0,-79 6 0,-1-1 0,1 0 0,0 0 0,0-1 0,0 1 0,0-1 0,-1 0 0,1 0 0,-1-1 0,1 1 0,-1-1 0,0 0 0,0 0 0,0 0 0,-1-1 0,1 1 0,-1-1 0,0 0 0,0 0 0,0 0 0,0 0 0,-1-1 0,0 1 0,0-1 0,0 0 0,0 1 0,-1-1 0,1 0 0,-1 0 0,-1 0 0,2-10 0,-2 7 0,0 0 0,0 0 0,-1 0 0,0 1 0,-1-1 0,1 0 0,-2 0 0,1 1 0,-1-1 0,0 1 0,0-1 0,-1 1 0,0 0 0,0 1 0,-1-1 0,0 1 0,0 0 0,0 0 0,-13-10 0,1 5 0,0 0 0,-1 2 0,0 0 0,-1 1 0,1 1 0,-1 1 0,-1 0 0,-24-3 0,-166-14 0,110 18 0,-1 4 0,-148 18 0,181-7 0,1 3 0,1 3 0,0 2 0,-100 44 0,99-32 0,1 2 0,2 4 0,1 2 0,2 3 0,2 3 0,1 2 0,3 2 0,2 3 0,-58 73 0,96-103 0,1 1 0,1 0 0,0 1 0,2 0 0,1 1 0,1 0 0,1 1 0,-6 31 0,2 9 0,3 0 0,0 67 0,8-113 0,0-1 0,2 1 0,0 0 0,1-1 0,0 0 0,2 1 0,0-1 0,1-1 0,1 1 0,1-1 0,0 0 0,1 0 0,1-1 0,0 0 0,2 0 0,-1-1 0,2-1 0,0 0 0,1 0 0,0-1 0,1-1 0,20 15 0,1-4 0,0-2 0,2 0 0,0-3 0,1-1 0,0-2 0,1-1 0,1-3 0,1-1 0,-1-1 0,60 3 0,-91-11 0,0-1 0,0 0 0,-1 0 0,1-1 0,0 0 0,0 0 0,10-4 0,-15 3 0,0 0 0,0 0 0,0 0 0,-1 0 0,1 0 0,-1-1 0,0 0 0,0 0 0,0 0 0,0 0 0,0 0 0,0 0 0,-1-1 0,0 1 0,0-1 0,0 0 0,3-6 0,2-10 0,-1 0 0,-1 0 0,-1-1 0,-1 1 0,0-1 0,-2 0 0,0 0 0,-4-37 0,-5-5 0,-25-100 0,-5 26 0,-6 1 0,-6 3 0,-5 2 0,-7 2 0,-82-127 0,133 237 0,-1 2 0,-1-1 0,0 2 0,-1 0 0,-1 0 0,0 1 0,-2 1 0,-19-13 0,24 19 0,-2 0 0,1 2 0,-1 0 0,0 0 0,0 1 0,-1 1 0,1 0 0,-1 1 0,0 1 0,0 0 0,-30 1 0,32 1 0,1 1 0,0 0 0,-1 1 0,1 1 0,0-1 0,0 2 0,0 0 0,0 0 0,1 1 0,0 1 0,0 0 0,-15 11 0,13-7 0,1 0 0,1 1 0,0 1 0,0 0 0,2 1 0,-1-1 0,1 2 0,-12 24 0,5 2 0,1 1 0,1 0 0,3 1 0,1 0 0,2 1 0,-2 54 0,2-5 0,8 174 0,2-249 0,0 0 0,1 0 0,0-1 0,1 1 0,2-1 0,-1 0 0,2 0 0,0 0 0,1-1 0,0 0 0,1 0 0,1-1 0,15 17 0,-11-18 0,0 1 0,1-2 0,0 0 0,1-1 0,1 0 0,0-2 0,0 0 0,1 0 0,0-2 0,0 0 0,28 6 0,7-1 0,0-2 0,1-2 0,0-3 0,0-2 0,0-3 0,1-1 0,-1-4 0,0-1 0,55-15 0,-73 12 0,-1-1 0,0-2 0,0-2 0,-1-1 0,-1-1 0,-1-2 0,0-1 0,-1-2 0,-1-1 0,-1-1 0,-2-2 0,0 0 0,-1-2 0,24-33 0,-41 46 0,-1 0 0,0-1 0,-1 0 0,-1 0 0,0 0 0,-1-1 0,-1 0 0,0 0 0,-1 0 0,2-29 0,-4 15 0,-1 1 0,-2-1 0,0 1 0,-2-1 0,-9-31 0,4 33 0,0 0 0,-2 0 0,-2 2 0,0-1 0,-1 1 0,-35-45 0,1 11 0,-82-80 0,88 100 0,-1 0 0,-3 3 0,-82-51 0,96 69 0,-1 2 0,0 2 0,-1 1 0,0 1 0,-1 2 0,-1 1 0,-41-5 0,8 6 0,0 3 0,-1 3 0,1 4 0,0 2 0,-73 13 0,107-10 0,1 1 0,0 2 0,1 1 0,0 2 0,0 1 0,1 1 0,1 2 0,1 2 0,0 0 0,1 2 0,-50 45 0,49-36 0,1 1 0,2 1 0,-45 67 0,65-87 0,1 1 0,0 0 0,1 0 0,0 0 0,1 0 0,0 1 0,1-1 0,0 1 0,1 0 0,1 0 0,0 0 0,0 0 0,2 0 0,-1 0 0,2 0 0,4 23 0,-1-25 0,-1 1 0,1-1 0,1 0 0,0 0 0,0-1 0,1 0 0,0 0 0,1-1 0,0 1 0,1-2 0,0 1 0,14 9 0,-2-2 0,2-1 0,0 0 0,0-2 0,45 17 0,-14-11 0,0-3 0,2-2 0,-1-3 0,60 4 0,233 1 0,-253-16 0,0-5 0,0-3 0,161-36 0,-210 33 0,-1-3 0,-1-1 0,-1-3 0,0-1 0,-1-2 0,-1-2 0,-1-2 0,-2-1 0,59-52 0,-63 46 0,-2-1 0,-1-2 0,42-62 0,-59 75 0,-1 0 0,-1-1 0,-1 0 0,-1-1 0,-2 0 0,0-1 0,-1 0 0,4-31 0,-7 19 0,-1-1 0,-2 0 0,-1 0 0,-2 1 0,-2-1 0,-1 1 0,-2 0 0,-2 0 0,-1 0 0,-2 2 0,-31-66 0,16 48 0,-3 1 0,-2 1 0,-2 2 0,-3 2 0,-1 1 0,-2 2 0,-3 1 0,-1 3 0,-1 1 0,-3 3 0,-100-59 0,119 81 0,0 2 0,-1 1 0,0 2 0,-1 1 0,0 1 0,0 1 0,-1 2 0,1 1 0,-1 2 0,0 1 0,1 1 0,-1 2 0,1 1 0,-1 2 0,-44 13 0,12 2 0,1 2 0,2 4 0,0 2 0,2 2 0,1 3 0,-68 53 0,87-56 0,1 1 0,1 2 0,2 2 0,2 1 0,1 2 0,2 1 0,1 1 0,3 1 0,-39 85 0,36-57 0,4 1 0,2 2 0,4 0 0,3 1 0,-11 138 0,14 3 0,18 259 0,-2-428 0,1-1 0,3 0 0,2 0 0,1-1 0,3 0 0,1-1 0,3 0 0,1-2 0,2 0 0,1-1 0,3 0 0,1-2 0,2-2 0,1 0 0,2-1 0,1-2 0,2-2 0,60 46 0,-36-39 0,1-3 0,2-3 0,1-2 0,2-2 0,1-4 0,1-2 0,0-3 0,124 19 0,-8-17 0,1-8 0,190-11 0,-307-3 0,0-3 0,81-15 0,-123 14 0,0-1 0,0 0 0,0-2 0,-1-1 0,-1 0 0,1-2 0,-1-1 0,-1 0 0,29-24 0,-8-1 0,-2-2 0,-1-2 0,-3-1 0,-1-2 0,-2-1 0,-2-2 0,24-51 0,-19 25 0,-3-2 0,-3-1 0,-4-1 0,18-93 0,-33 124 0,-3-1 0,-1 0 0,-2-90 0,-5 113 0,-2 0 0,0 0 0,-2 1 0,-1-1 0,0 1 0,-2 0 0,-1 1 0,0 0 0,-22-35 0,7 22 0,-2 1 0,-1 1 0,-1 2 0,-2 0 0,-1 2 0,-1 2 0,-1 1 0,-2 1 0,-41-22 0,-6 3 0,-3 3 0,-1 4 0,-99-28 0,87 35-64,0 5 1,-2 4-1,0 5 0,-1 4 0,-179 1 0,205 14 44,0 4 0,1 3 0,0 3 0,1 3 0,0 3 0,2 4 0,0 3 0,-103 53 0,77-25 20,3 4 0,2 5 0,-106 94 0,140-106 0,3 4 0,1 2 0,4 2 0,2 2 0,-62 104 0,89-126 0,1 1 0,3 0 0,1 1 0,-12 51 0,21-62 0,1 0 0,1 0 0,2 0 0,1 1 0,2-1 0,6 57 0,-4-72 13,1-1 1,1-1-1,0 1 0,1 0 0,0-1 0,1 0 0,1 0 1,0-1-1,1 0 0,0 0 0,0-1 0,2 0 0,-1 0 1,1-1-1,1 0 0,0-1 0,0 0 0,15 8 0,8 3 40,1-2-1,1-2 0,1-1 0,0-2 0,66 15 0,30 0-356,209 17-1,147-29-379,-308-23 374,0-8 0,-1-7 1,-1-9-1,346-106 0,-334 69 239,-2-7 0,-4-9 0,-4-8 0,210-142 0,-163 71-65,-8-10 1,-7-9 0,-8-9 0,229-278-1,-418 451 367,-1 0 0,-1-2 0,0 1 0,13-29 0,-24 42-135,0-1 1,0 0 0,-1 0-1,0 0 1,0 0-1,-1 0 1,0 0 0,0-1-1,0 1 1,-1 0-1,-1-1 1,1 1 0,-1 0-1,0 0 1,0 0-1,-1-1 1,-5-10 0,2 6-6,-1 0 0,-1 0 0,0 1 0,-1 0 0,0 0 0,-1 1 1,0 0-1,-1 1 0,0 0 0,-12-9 0,-11-5-98,-1 2 0,-45-21-1,-13 0 8,-2 4 0,-1 4 0,-181-38 0,92 39 0,-218-11 0,386 43 0,-89-7 0,0 4 0,-152 14 0,251-9 0,0 0 0,-1 0 0,1 0 0,0 1 0,0 0 0,1 0 0,-1 1 0,0-1 0,1 1 0,-1 1 0,1-1 0,0 1 0,0-1 0,1 2 0,-1-1 0,1 0 0,0 1 0,0 0 0,0 0 0,0 0 0,1 0 0,0 1 0,-4 10 0,0 6 0,0 1 0,2-1 0,1 1 0,0 1 0,1 25 0,-7 87 0,13 220 0,1-296 0,4-1 0,2 0 0,2-1 0,3 0 0,2 0 0,32 67 0,-36-99 0,1 0 0,1-1 0,1 0 0,2-2 0,0 0 0,2-1 0,0-1 0,45 37 0,-36-38 0,1 0 0,0-2 0,2-1 0,0-1 0,0-2 0,2-2 0,37 10 0,-19-9 0,-1-2 0,1-3 0,1-2 0,-1-2 0,1-3 0,0-2 0,-1-2 0,1-2 0,-1-3 0,0-2 0,-1-2 0,-1-3 0,0-1 0,0-3 0,-2-2 0,-1-2 0,0-2 0,-2-2 0,62-49 0,-69 46 0,-2-2 0,-1-2 0,-1-1 0,36-49 0,-54 61 0,-2 0 0,0 0 0,-1-1 0,-2-1 0,0 0 0,-2 0 0,-1-1 0,0-1 0,3-29 0,-5 13 0,-2 0 0,-2-86 0,-3 110 0,-1 0 0,-1 0 0,-1 1 0,-1-1 0,0 1 0,-1 0 0,-1 0 0,-1 1 0,-13-23 0,-2 7 0,-2 2 0,0 0 0,-2 2 0,-2 1 0,0 1 0,-2 2 0,-1 0 0,0 3 0,-71-37 0,33 25 0,-2 3 0,-1 4 0,-1 2 0,-87-16 0,79 25 0,-1 3 0,1 4 0,-2 4 0,-121 7 0,138 3 0,0 4 0,1 3 0,0 2 0,1 4 0,-121 49 0,126-40 0,2 3 0,1 3 0,1 2 0,2 2 0,2 3 0,1 1 0,2 3 0,-44 53 0,56-54 0,2 3 0,2 0 0,3 3 0,1 0 0,2 2 0,3 1 0,2 0 0,2 2 0,-18 82 0,25-81 0,3-1 0,3 1 0,1 1 0,4-1 0,5 80 0,-1-111 0,2 0 0,0-1 0,2 1 0,0-1 0,2 0 0,0 0 0,2-1 0,0-1 0,1 1 0,2-2 0,0 1 0,1-2 0,1 0 0,0-1 0,21 19 0,-8-14 0,0-2 0,1 0 0,1-2 0,1-2 0,1 0 0,53 19 0,211 49 0,-147-53-89,1-6-1,1-7 1,0-7-1,1-6 1,0-7-1,0-6 1,294-54-1,-366 43 90,-1-3 0,-1-4 0,150-68 0,-227 92 13,46-28-54,-46 28 52,0 1 0,0 0 1,-1-1-1,1 1 0,0-1 0,-1 1 0,1-1 0,0 1 1,-1-1-1,1 1 0,-1-1 0,1 0 0,-1 1 0,1-1 0,-1 0 1,1 0-1,-1 1 0,0-1 0,1 0 0,-1 0 0,0 1 1,0-1-1,1 0 0,-1 0 0,0 0 0,0 0 0,0 1 1,0-1-1,0 0 0,0 0 0,0 0 0,-1 0 0,1 1 0,0-1 1,0 0-1,-1 0 0,1 0 0,0 1 0,-1-1 0,1 0 1,-1 1-1,1-1 0,-1 0 0,1 1 0,-1-1 0,1 0 1,-1 1-1,0-1 0,1 1 0,-1-1 0,0 1 0,0 0 0,1-1 1,-1 1-1,-1-1 0,-16-6 9,-1 1-1,1 1 1,-1 1 0,0 0-1,-32-1 1,49 5-19,-665-27-1,570 27 0,-358 11 0,350-2 0,-1 5 0,-134 34 0,187-35 0,34-9 0,0 0 0,0 1 0,1 2 0,-31 13 0,46-16 0,11-1 0,19 0 0,0-2 0,47-2 0,-37 0 0,170-12-92,236-43 0,204-73-382,-210 38 511,151 4-37,-472 68 0,-115 19 9,0 0 0,1 0 0,-1-1 0,0 1 0,0 0 0,0-1 0,0 1 0,0-1 0,0 1 0,1-1 1,-1 1-1,0-1 0,0 0 0,-1 0 0,1 1 0,0-1 0,0 0 0,1-1 0,-2 1 2,0 1 0,0-1 0,-1 1-1,1-1 1,0 1 0,0-1 0,0 1 0,0-1 0,0 0-1,-1 1 1,1 0 0,0-1 0,0 1 0,-1-1-1,1 1 1,0-1 0,-1 1 0,1-1 0,-1 1 0,1 0-1,0-1 1,-1 1 0,1 0 0,-1-1 0,1 1 0,-2 0-1,-47-20 147,-39-2-151,-169-19 1,-108 15-171,355 25 151,-689-43-987,-700-28 995,1355 71 5,38 1 0,10 0 0,69 1 0,802 37 1224,-721-21-1237,-1 7-1,-1 6 0,252 86 0,-161-27 14,-241-88 0,1 1 0,0-1 0,-1 0 0,1 1 0,0-1 0,-1 1 0,0 0 0,1-1 0,2 5 0,-4-6 0,-1 1 0,1-1 0,-1 1 0,0 0 0,1-1 0,-1 1 0,0-1 0,0 1 0,1 0 0,-1-1 0,0 1 0,0 0 0,0 0 0,0-1 0,0 1 0,0 0 0,0-1 0,0 1 0,0 0 0,0-1 0,0 1 0,0 0 0,-1-1 0,1 1 0,0 0 0,-1 0 0,-2 3 0,0-1 0,0 0 0,0 0 0,-1 0 0,1 0 0,-1-1 0,0 1 0,0-1 0,0 0 0,0 0 0,-7 2 0,-570 183 0,478-158 0,-58 16 0,-595 164 0,724-198 0,31-10 0,1-1 0,0 0 0,0 0 0,0 0 0,0 1 0,0-1 0,0 0 0,0 0 0,0 0 0,0 0 0,0 1 0,0-1 0,0 0 0,0 0 0,0 0 0,0 1 0,0-1 0,0 0 0,0 0 0,0 0 0,0 1 0,1-1 0,-1 0 0,0 0 0,0 0 0,0 0 0,0 1 0,0-1 0,0 0 0,0 0 0,1 0 0,-1 0 0,0 0 0,0 1 0,0-1 0,0 0 0,1 0 0,-1 0 0,0 0 0,0 0 0,0 0 0,1 0 0,-1 0 0,0 0 0,0 0 0,0 0 0,1 0 0,-1 0 0,0 0 0,0 0 0,0 0 0,1 0 0,-1 0 0,0 0 0,0 0 0,0 0 0,1 0 0,-1 0 0,0 0 0,0-1 0,0 1 0,68 2 0,-56-2 0,1306-8 0,-1131 3 0,191-31 0,-376 35 0,-6 0 0,-22 0 0,-48 0 0,-535 60-127,294-21-389,-1510 50 387,1779-90 129,47 2 0,-1-1 0,0 1 0,0 0 0,0 0 0,1 0 0,-1 0 0,0 0 0,0 0 0,0-1 0,0 1 0,0 0 0,1 0 0,-1 0 0,0-1 0,0 1 0,0 0 0,0 0 0,0 0 0,0-1 0,0 1 0,0 0 0,0 0 0,0 0 0,0-1 0,0 1 0,0 0 0,0 0 0,0 0 0,0-1 0,0 1 0,0 0 0,0 0 0,0-1 0,0 1 0,0 0 0,0 0 0,0 0 0,0 0 0,-1-1 0,1 1 0,0 0 0,0 0 0,0 0 0,0 0 0,0-1 0,-1 1 0,1 0 0,0 0 0,0 0 0,0 0 0,-1 0 0,1 0 0,0 0 0,0-1 0,0 1 0,-1 0 0,1 0 0,0 0 0,14-7 80,1 1-1,0 0 1,1 1 0,28-6 0,6-2 165,338-104-105,200-54-152,-514 152 12,308-72 0,-271 70 0,163-11 0,-251 31 0,59-7 0,-67 0 0,-25 0 0,-39-5 0,39 11 0,-590-119 0,15 4 0,-203-92 0,781 207 0,0 0 0,-1-1 0,1 0 0,0 0 0,1-1 0,-1 1 0,1-2 0,-1 1 0,1-1 0,0 0 0,-8-9 0,12 12 0,1 0 0,0 0 0,-1 0 0,1 0 0,0 0 0,0 0 0,1 0 0,-1-1 0,0 1 0,1 0 0,-1 0 0,1-1 0,0 1 0,0 0 0,0 0 0,0-1 0,0-2 0,1 2 0,0-1 0,1 1 0,-1 0 0,1-1 0,-1 1 0,1 0 0,0 0 0,0 0 0,0 1 0,1-1 0,-1 0 0,1 1 0,-1-1 0,6-2 0,9-8 0,1 2 0,1 0 0,0 1 0,1 0 0,-1 2 0,33-9 0,133-25 0,-180 41 0,180-27 0,289-8 0,194 38 0,-629-1 0,-13-1 0,-18-1 0,0 1 0,0 0 0,1 0 0,-1 1 0,0 0 0,0 0 0,0 1 0,0 0 0,7 3 0,-13 1 0,-16 0 0,-29 6 0,-68 10 0,40-10 0,-669 94-698,-11-33-260,525-53 874,-746 58-33,-3-49-1,906-31 118,56-3 0,17-3 0,14-3 79,0 1 1,0 1-1,1 0 0,0 1 0,1 2 0,0 0 0,22-4 0,9-4 230,196-48 346,109-4-697,109 8-777,1474-69-2579,-763 113 2109,-392 23 3353,-757-8-1156,-55-1 150,-291 0 608,-21 0-1693,-121 0-793,-17-1 26,-951 7-1628,6 52 943,1057-28 800,-378 18 2110,889-86 1487,679-143-1034,1124-166-4286,-590 213 1689,-1154 124 854,134-6-306,-122 9 3038,-1631 11-3442,770-6 76,-335 2 419,935 0 74,15 2 0,0-2 0,0-2 0,0 0 0,0-2 0,-34-9 0,60 12 40,1 0-1,-1-1 0,1 1 1,-1-1-1,1 1 0,0-1 1,0 0-1,0 0 0,0 0 1,-4-5-1,7 7-19,-1-1 0,1 1 1,0-1-1,0 1 0,-1 0 0,1-1 1,0 1-1,0-1 0,0 1 0,-1-1 1,1 1-1,0-1 0,0 1 0,0 0 0,0-1 1,0 1-1,0-1 0,0 1 0,0-1 1,0 1-1,0-1 0,0 1 0,1-1 1,-1 1-1,0-1 0,0 1 0,0-1 0,1 1 1,-1-1-1,24-12 401,12 5-391,1 2 0,0 1 0,1 2 0,57 3-1,-28-1-19,863 0-10,-620 2 0,265 37 0,-537-34 0,-14 0 0,-58-2 0,6-1 0,-1287 110-912,-54 3 696,872-110 380,475-4 375,25 4-205,39 6-243,591 45-81,-296-32-184,562 42-746,8-42 974,-883-23-54,-16-1 0,0 0 0,0 1 0,0 0 0,0 0 0,0 1 0,0 0 0,0 1 0,14 4 0,-22 1 20,-15 2 124,-19 2 132,-2-1 1,-44 7-1,-6 0-247,-160 40-21,-83 25-172,-1901 560-1917,1002-263 1808,1220-377 280,-24 9 33,0-2-1,-1-2 0,-48 5 1273,101-15-716,87-14-203,116-35-301,126-43-256,130-42-655,98-33-176,989-280-1487,26 82-922,-624 257 3857,-2 93 6909,-850 15-7309,-102 2-53,0 0-1,1-1 0,-1-1 1,0-1-1,21-8 0,-35 8 1,-11 0 0,-22-1 0,-43 3 0,-106 9 0,-443 68-290,-7 33-890,451-76 849,-2552 407-2703,2500-406 4265,-407 4 0,609-39 58,53 0-708,275-10-78,15-7-503,100-11-164,-80 4-73,1806-111-2207,-373 125 385,-685 89 1927,-1002-67 116,537 49 2981,-606-59-2756,19 5 791,-46 0-387,-268 46-348,5-5-265,-1554 279-2949,1630-285 2745,-1373 246-2618,-21-134 2629,715-155 5758,318-2-4962,455 6-603,-131-3 0,212-6 0,29 8 0,1 0 0,0 0 0,-1 0 0,1-1 0,-1 1 0,1 0 0,0-1 0,-1 1 0,1 0 0,0-1 0,-1 1 0,1 0 0,0-1 0,0 1 0,-1 0 0,1-1 0,0 1 0,0-1 0,0 1 0,0-1 0,-1 1 0,1 0 0,0-1 0,0 1 0,0-1 0,0 1 0,0-1 0,0 1 0,0-1 0,0 1 0,0 0 0,1-2 0,1-1 0,0 1 0,1-1 0,0 0 0,-1 1 0,1-1 0,0 1 0,0 0 0,1 0 0,-1 0 0,0 0 0,1 1 0,-1-1 0,1 1 0,4-2 0,86-27 0,107-19 0,-138 35 0,281-60-164,120-13-655,1442-121-2443,26 165 1729,-650 119-172,-727-15 4503,1-43 1859,-515-19-4629,54 1-28,-95 0 0,0 0 0,0 0 0,-1 0 0,1 1 0,0-1 0,0 0 0,0 0 0,0 0 0,-1 0 0,1 1 0,0-1 0,0 0 0,0 0 0,0 1 0,0-1 0,0 0 0,0 0 0,0 1 0,0-1 0,-1 0 0,1 0 0,0 1 0,0-1 0,0 0 0,0 0 0,1 1 0,-1-1 0,0 0 0,0 0 0,0 1 0,0-1 0,0 0 0,0 0 0,0 1 0,0-1 0,0 0 0,1 0 0,-1 1 0,0-1 0,0 0 0,0 0 0,0 0 0,1 0 0,-1 1 0,0-1 0,0 0 0,1 0 0,-1 0 0,0 0 0,0 0 0,0 0 0,1 1 0,-1-1 0,1 0 0,-37 15 0,-67 15 0,-131 21 0,-89 7-164,-1426 237-1787,-17-34 2038,1592-238-136,-597 69-653,-5-62 1728,731-33-405,-29 1 511,135-1-1132,-5 3 0,475-49-85,-119 10-661,1824-211-2263,-1529 162 3053,422-110 679,-786 130 1077,-265 53-1376,0 4 1,117-1-1,-171 9-424,-49-9 0,-27 0 0,0 2 0,-79-4 0,-937-48-731,-5 44-299,-35-1 262,903 12 645,-579-12 250,727 17 639,40-1-318,14-3-23,29-9 247,34-4-594,0 2 1,94-13-1,136-3-118,-198 24 59,738-37-19,6 44 0,-603 3 0,-193 0 0,0-1 0,0-3 0,0-1 0,-1-2 0,0-2 0,0-1 0,60-23 0,7-7 0,-65 25 0,62-29 0,-100 41 0,-1 1 0,1 0 0,0-1 0,0 1 0,-1-1 0,1 0 0,-1 0 0,1 0 0,-1 0 0,0 0 0,0 0 0,0-1 0,0 1 0,0-1 0,-1 0 0,1 1 0,-1-1 0,1 0 0,-1 0 0,0 0 0,0 0 0,-1 0 0,1 0 0,-1 0 0,1 0 0,-1-6 0,-1 5 0,0-1 0,-1 1 0,0 0 0,1-1 0,-1 1 0,-1 0 0,1 0 0,-1 0 0,0 1 0,1-1 0,-2 1 0,1-1 0,0 1 0,-1 0 0,1 0 0,-1 0 0,0 1 0,-4-3 0,-26-14 0,0 1 0,-2 2 0,-43-14 0,-121-29 0,155 46 0,-571-112 0,451 113 0,-6-1 0,148 9 0,0 0 0,1-2 0,-1 0 0,1-1 0,-26-13 0,44 18 0,0 0 0,0 0 0,0-1 0,0 1 0,1-1 0,-1 0 0,1 0 0,-1 0 0,1-1 0,0 1 0,0-1 0,-4-7 0,6 9 0,1 0 0,-1 0 0,1 0 0,-1 0 0,1 0 0,0 0 0,0 0 0,-1 0 0,2 0 0,-1 0 0,0 0 0,0 0 0,1 0 0,-1 0 0,1 0 0,-1 0 0,1 0 0,0 1 0,0-1 0,0 0 0,0 0 0,0 1 0,0-1 0,0 1 0,1-1 0,-1 1 0,0-1 0,1 1 0,0 0 0,-1-1 0,4 0 0,10-9 0,0 2 0,1 0 0,0 1 0,0 0 0,1 2 0,25-8 0,114-20 0,-112 26 0,537-84 0,-561 89 0,-27 2 0,-42 1 0,34 0 0,-25 1 0,-760-16 0,410-17 0,-337-12 0,-1630 47 0,2350-3 0,-1 0 0,0 0 0,0-1 0,0 0 0,0-1 0,0 1 0,1-2 0,-1 1 0,-9-5 0,14 5 0,-1 0 0,1-1 0,0 1 0,-1-1 0,1 0 0,1 0 0,-1 0 0,0-1 0,1 1 0,0 0 0,-1-1 0,1 0 0,1 1 0,-1-1 0,0 0 0,1 0 0,0 0 0,0 0 0,-1-7 0,-1-20-163,1 0-1,4-62 1,-1 70-712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7T17:29:52.673"/>
    </inkml:context>
    <inkml:brush xml:id="br0">
      <inkml:brushProperty name="width" value="0.35" units="cm"/>
      <inkml:brushProperty name="height" value="0.35" units="cm"/>
      <inkml:brushProperty name="color" value="#0D5879"/>
    </inkml:brush>
  </inkml:definitions>
  <inkml:trace contextRef="#ctx0" brushRef="#br0">6039 1785 24575,'-92'106'0,"13"-13"0,-12 17 0,91-110 0,0 0 0,0 0 0,-1 1 0,1-1 0,0 0 0,0 1 0,0-1 0,0 0 0,-1 0 0,1 1 0,0-1 0,0 0 0,-1 0 0,1 0 0,0 1 0,0-1 0,-1 0 0,1 0 0,0 0 0,-1 0 0,1 0 0,0 0 0,-1 1 0,1-1 0,0 0 0,-1 0 0,1 0 0,0 0 0,-1 0 0,1 0 0,0 0 0,0 0 0,-1 0 0,1-1 0,0 1 0,-1 0 0,1 0 0,0 0 0,-1 0 0,1 0 0,0 0 0,0-1 0,-1 1 0,-2-18 0,8-26 0,45-139 0,-28 115 0,-4 0 0,18-137 0,-34 194 0,-2 0 0,0 0 0,0 0 0,-1 0 0,-1 0 0,0 0 0,0 0 0,-1 1 0,0-1 0,-1 1 0,0 0 0,0 0 0,-1 0 0,-1 0 0,0 1 0,0 0 0,-1 0 0,0 1 0,0 0 0,-1 0 0,0 0 0,0 1 0,-1 0 0,0 1 0,0 0 0,-20-9 0,-11-4 0,-1 3 0,-1 1 0,-1 2 0,0 2 0,-83-11 0,39 13 0,0 5 0,-89 6 0,163-2 0,-1 2 0,1-1 0,-1 1 0,1 1 0,0 0 0,0 1 0,0 1 0,-17 8 0,24-10 0,1 1 0,0-1 0,0 1 0,0 0 0,0 1 0,0-1 0,1 1 0,0 0 0,0 0 0,0 0 0,1 0 0,0 1 0,0 0 0,0-1 0,1 1 0,0 0 0,0 0 0,0 1 0,-1 9 0,-1 6 0,2 0 0,0 0 0,1 1 0,2-1 0,0 0 0,1 0 0,6 23 0,-7-36 0,1-1 0,1 0 0,0 0 0,0-1 0,1 1 0,-1 0 0,2-1 0,-1 0 0,1 0 0,0 0 0,0-1 0,1 0 0,0 0 0,0 0 0,1-1 0,-1 0 0,1 0 0,0 0 0,0-1 0,1 0 0,10 4 0,10 0 0,0-1 0,0-1 0,0-2 0,1-1 0,0-1 0,0-1 0,-1-2 0,36-4 0,-59 4 0,0 0 0,-1 1 0,1-1 0,-1-1 0,1 1 0,-1-1 0,0 0 0,1 0 0,-1 0 0,0 0 0,0-1 0,0 1 0,-1-1 0,1 0 0,-1 0 0,1-1 0,-1 1 0,0-1 0,0 0 0,-1 1 0,1-1 0,-1 0 0,0-1 0,0 1 0,0 0 0,0-1 0,-1 1 0,0-1 0,0 1 0,0-1 0,0-6 0,0 0 0,-1-1 0,0 1 0,-1-1 0,-1 1 0,0-1 0,0 1 0,-1 0 0,0 0 0,-1 0 0,0 0 0,-11-18 0,-2 2 0,-1 1 0,-2 1 0,0 1 0,-1 1 0,-2 1 0,-25-20 0,-4 1 0,-107-62 0,125 85 0,-1 2 0,-1 1 0,0 2 0,0 1 0,-1 2 0,-1 2 0,-42-5 0,34 9 0,-1 1 0,1 3 0,-1 2 0,1 1 0,-66 14 0,102-15 0,0 1 0,0-1 0,1 1 0,-1 1 0,1 0 0,0 0 0,0 1 0,0 0 0,1 1 0,0 0 0,0 0 0,0 1 0,1 0 0,0 0 0,0 0 0,-8 13 0,8-8 0,0 1 0,1 0 0,1 1 0,0 0 0,0 0 0,2 0 0,-1 0 0,2 0 0,0 1 0,0 22 0,1-20 0,1 0 0,0-1 0,1 1 0,1-1 0,1 1 0,7 25 0,-8-35 0,1-1 0,0 1 0,1-1 0,-1 0 0,1 0 0,1 0 0,-1-1 0,1 1 0,0-1 0,0 0 0,0 0 0,1-1 0,-1 1 0,1-1 0,0-1 0,1 1 0,11 4 0,9 1 0,0-2 0,1 0 0,-1-2 0,1-1 0,0-1 0,0-2 0,0-1 0,56-6 0,-79 6 0,-1-1 0,1 0 0,0 0 0,0-1 0,0 1 0,0-1 0,-1 0 0,1 0 0,-1-1 0,1 1 0,-1-1 0,0 0 0,0 0 0,0 0 0,-1-1 0,1 1 0,-1-1 0,0 0 0,0 0 0,0 0 0,0 0 0,-1-1 0,0 1 0,0-1 0,0 0 0,0 1 0,-1-1 0,1 0 0,-1 0 0,-1 0 0,2-10 0,-2 7 0,0 0 0,0 0 0,-1 0 0,0 1 0,-1-1 0,1 0 0,-2 0 0,1 1 0,-1-1 0,0 1 0,0-1 0,-1 1 0,0 0 0,0 1 0,-1-1 0,0 1 0,0 0 0,0 0 0,-13-10 0,1 5 0,0 0 0,-1 2 0,0 0 0,-1 1 0,1 1 0,-1 1 0,-1 0 0,-24-3 0,-166-14 0,110 18 0,-1 4 0,-148 18 0,181-7 0,1 3 0,1 3 0,0 2 0,-100 44 0,99-32 0,1 2 0,2 4 0,1 2 0,2 3 0,2 3 0,1 2 0,3 2 0,2 3 0,-58 73 0,96-103 0,1 1 0,1 0 0,0 1 0,2 0 0,1 1 0,1 0 0,1 1 0,-6 31 0,2 9 0,3 0 0,0 67 0,8-113 0,0-1 0,2 1 0,0 0 0,1-1 0,0 0 0,2 1 0,0-1 0,1-1 0,1 1 0,1-1 0,0 0 0,1 0 0,1-1 0,0 0 0,2 0 0,-1-1 0,2-1 0,0 0 0,1 0 0,0-1 0,1-1 0,20 15 0,1-4 0,0-2 0,2 0 0,0-3 0,1-1 0,0-2 0,1-1 0,1-3 0,1-1 0,-1-1 0,60 3 0,-91-11 0,0-1 0,0 0 0,-1 0 0,1-1 0,0 0 0,0 0 0,10-4 0,-15 3 0,0 0 0,0 0 0,0 0 0,-1 0 0,1 0 0,-1-1 0,0 0 0,0 0 0,0 0 0,0 0 0,0 0 0,0 0 0,-1-1 0,0 1 0,0-1 0,0 0 0,3-6 0,2-10 0,-1 0 0,-1 0 0,-1-1 0,-1 1 0,0-1 0,-2 0 0,0 0 0,-4-37 0,-5-5 0,-25-100 0,-5 26 0,-6 1 0,-6 3 0,-5 2 0,-7 2 0,-82-127 0,133 237 0,-1 2 0,-1-1 0,0 2 0,-1 0 0,-1 0 0,0 1 0,-2 1 0,-19-13 0,24 19 0,-2 0 0,1 2 0,-1 0 0,0 0 0,0 1 0,-1 1 0,1 0 0,-1 1 0,0 1 0,0 0 0,-30 1 0,32 1 0,1 1 0,0 0 0,-1 1 0,1 1 0,0-1 0,0 2 0,0 0 0,0 0 0,1 1 0,0 1 0,0 0 0,-15 11 0,13-7 0,1 0 0,1 1 0,0 1 0,0 0 0,2 1 0,-1-1 0,1 2 0,-12 24 0,5 2 0,1 1 0,1 0 0,3 1 0,1 0 0,2 1 0,-2 54 0,2-5 0,8 174 0,2-249 0,0 0 0,1 0 0,0-1 0,1 1 0,2-1 0,-1 0 0,2 0 0,0 0 0,1-1 0,0 0 0,1 0 0,1-1 0,15 17 0,-11-18 0,0 1 0,1-2 0,0 0 0,1-1 0,1 0 0,0-2 0,0 0 0,1 0 0,0-2 0,0 0 0,28 6 0,7-1 0,0-2 0,1-2 0,0-3 0,0-2 0,0-3 0,1-1 0,-1-4 0,0-1 0,55-15 0,-73 12 0,-1-1 0,0-2 0,0-2 0,-1-1 0,-1-1 0,-1-2 0,0-1 0,-1-2 0,-1-1 0,-1-1 0,-2-2 0,0 0 0,-1-2 0,24-33 0,-41 46 0,-1 0 0,0-1 0,-1 0 0,-1 0 0,0 0 0,-1-1 0,-1 0 0,0 0 0,-1 0 0,2-29 0,-4 15 0,-1 1 0,-2-1 0,0 1 0,-2-1 0,-9-31 0,4 33 0,0 0 0,-2 0 0,-2 2 0,0-1 0,-1 1 0,-35-45 0,1 11 0,-82-80 0,88 100 0,-1 0 0,-3 3 0,-82-51 0,96 69 0,-1 2 0,0 2 0,-1 1 0,0 1 0,-1 2 0,-1 1 0,-41-5 0,8 6 0,0 3 0,-1 3 0,1 4 0,0 2 0,-73 13 0,107-10 0,1 1 0,0 2 0,1 1 0,0 2 0,0 1 0,1 1 0,1 2 0,1 2 0,0 0 0,1 2 0,-50 45 0,49-36 0,1 1 0,2 1 0,-45 67 0,65-87 0,1 1 0,0 0 0,1 0 0,0 0 0,1 0 0,0 1 0,1-1 0,0 1 0,1 0 0,1 0 0,0 0 0,0 0 0,2 0 0,-1 0 0,2 0 0,4 23 0,-1-25 0,-1 1 0,1-1 0,1 0 0,0 0 0,0-1 0,1 0 0,0 0 0,1-1 0,0 1 0,1-2 0,0 1 0,14 9 0,-2-2 0,2-1 0,0 0 0,0-2 0,45 17 0,-14-11 0,0-3 0,2-2 0,-1-3 0,60 4 0,233 1 0,-253-16 0,0-5 0,0-3 0,161-36 0,-210 33 0,-1-3 0,-1-1 0,-1-3 0,0-1 0,-1-2 0,-1-2 0,-1-2 0,-2-1 0,59-52 0,-63 46 0,-2-1 0,-1-2 0,42-62 0,-59 75 0,-1 0 0,-1-1 0,-1 0 0,-1-1 0,-2 0 0,0-1 0,-1 0 0,4-31 0,-7 19 0,-1-1 0,-2 0 0,-1 0 0,-2 1 0,-2-1 0,-1 1 0,-2 0 0,-2 0 0,-1 0 0,-2 2 0,-31-66 0,16 48 0,-3 1 0,-2 1 0,-2 2 0,-3 2 0,-1 1 0,-2 2 0,-3 1 0,-1 3 0,-1 1 0,-3 3 0,-100-59 0,119 81 0,0 2 0,-1 1 0,0 2 0,-1 1 0,0 1 0,0 1 0,-1 2 0,1 1 0,-1 2 0,0 1 0,1 1 0,-1 2 0,1 1 0,-1 2 0,-44 13 0,12 2 0,1 2 0,2 4 0,0 2 0,2 2 0,1 3 0,-68 53 0,87-56 0,1 1 0,1 2 0,2 2 0,2 1 0,1 2 0,2 1 0,1 1 0,3 1 0,-39 85 0,36-57 0,4 1 0,2 2 0,4 0 0,3 1 0,-11 138 0,14 3 0,18 259 0,-2-428 0,1-1 0,3 0 0,2 0 0,1-1 0,3 0 0,1-1 0,3 0 0,1-2 0,2 0 0,1-1 0,3 0 0,1-2 0,2-2 0,1 0 0,2-1 0,1-2 0,2-2 0,60 46 0,-36-39 0,1-3 0,2-3 0,1-2 0,2-2 0,1-4 0,1-2 0,0-3 0,124 19 0,-8-17 0,1-8 0,190-11 0,-307-3 0,0-3 0,81-15 0,-123 14 0,0-1 0,0 0 0,0-2 0,-1-1 0,-1 0 0,1-2 0,-1-1 0,-1 0 0,29-24 0,-8-1 0,-2-2 0,-1-2 0,-3-1 0,-1-2 0,-2-1 0,-2-2 0,24-51 0,-19 25 0,-3-2 0,-3-1 0,-4-1 0,18-93 0,-33 124 0,-3-1 0,-1 0 0,-2-90 0,-5 113 0,-2 0 0,0 0 0,-2 1 0,-1-1 0,0 1 0,-2 0 0,-1 1 0,0 0 0,-22-35 0,7 22 0,-2 1 0,-1 1 0,-1 2 0,-2 0 0,-1 2 0,-1 2 0,-1 1 0,-2 1 0,-41-22 0,-6 3 0,-3 3 0,-1 4 0,-99-28 0,87 35-64,0 5 1,-2 4-1,0 5 0,-1 4 0,-179 1 0,205 14 44,0 4 0,1 3 0,0 3 0,1 3 0,0 3 0,2 4 0,0 3 0,-103 53 0,77-25 20,3 4 0,2 5 0,-106 94 0,140-106 0,3 4 0,1 2 0,4 2 0,2 2 0,-62 104 0,89-126 0,1 1 0,3 0 0,1 1 0,-12 51 0,21-62 0,1 0 0,1 0 0,2 0 0,1 1 0,2-1 0,6 57 0,-4-72 13,1-1 1,1-1-1,0 1 0,1 0 0,0-1 0,1 0 0,1 0 1,0-1-1,1 0 0,0 0 0,0-1 0,2 0 0,-1 0 1,1-1-1,1 0 0,0-1 0,0 0 0,15 8 0,8 3 40,1-2-1,1-2 0,1-1 0,0-2 0,66 15 0,30 0-356,209 17-1,147-29-379,-308-23 374,0-8 0,-1-7 1,-1-9-1,346-106 0,-334 69 239,-2-7 0,-4-9 0,-4-8 0,210-142 0,-163 71-65,-8-10 1,-7-9 0,-8-9 0,229-278-1,-418 451 367,-1 0 0,-1-2 0,0 1 0,13-29 0,-24 42-135,0-1 1,0 0 0,-1 0-1,0 0 1,0 0-1,-1 0 1,0 0 0,0-1-1,0 1 1,-1 0-1,-1-1 1,1 1 0,-1 0-1,0 0 1,0 0-1,-1-1 1,-5-10 0,2 6-6,-1 0 0,-1 0 0,0 1 0,-1 0 0,0 0 0,-1 1 1,0 0-1,-1 1 0,0 0 0,-12-9 0,-11-5-98,-1 2 0,-45-21-1,-13 0 8,-2 4 0,-1 4 0,-181-38 0,92 39 0,-218-11 0,386 43 0,-89-7 0,0 4 0,-152 14 0,251-9 0,0 0 0,-1 0 0,1 0 0,0 1 0,0 0 0,1 0 0,-1 1 0,0-1 0,1 1 0,-1 1 0,1-1 0,0 1 0,0-1 0,1 2 0,-1-1 0,1 0 0,0 1 0,0 0 0,0 0 0,0 0 0,1 0 0,0 1 0,-4 10 0,0 6 0,0 1 0,2-1 0,1 1 0,0 1 0,1 25 0,-7 87 0,13 220 0,1-296 0,4-1 0,2 0 0,2-1 0,3 0 0,2 0 0,32 67 0,-36-99 0,1 0 0,1-1 0,1 0 0,2-2 0,0 0 0,2-1 0,0-1 0,45 37 0,-36-38 0,1 0 0,0-2 0,2-1 0,0-1 0,0-2 0,2-2 0,37 10 0,-19-9 0,-1-2 0,1-3 0,1-2 0,-1-2 0,1-3 0,0-2 0,-1-2 0,1-2 0,-1-3 0,0-2 0,-1-2 0,-1-3 0,0-1 0,0-3 0,-2-2 0,-1-2 0,0-2 0,-2-2 0,62-49 0,-69 46 0,-2-2 0,-1-2 0,-1-1 0,36-49 0,-54 61 0,-2 0 0,0 0 0,-1-1 0,-2-1 0,0 0 0,-2 0 0,-1-1 0,0-1 0,3-29 0,-5 13 0,-2 0 0,-2-86 0,-3 110 0,-1 0 0,-1 0 0,-1 1 0,-1-1 0,0 1 0,-1 0 0,-1 0 0,-1 1 0,-13-23 0,-2 7 0,-2 2 0,0 0 0,-2 2 0,-2 1 0,0 1 0,-2 2 0,-1 0 0,0 3 0,-71-37 0,33 25 0,-2 3 0,-1 4 0,-1 2 0,-87-16 0,79 25 0,-1 3 0,1 4 0,-2 4 0,-121 7 0,138 3 0,0 4 0,1 3 0,0 2 0,1 4 0,-121 49 0,126-40 0,2 3 0,1 3 0,1 2 0,2 2 0,2 3 0,1 1 0,2 3 0,-44 53 0,56-54 0,2 3 0,2 0 0,3 3 0,1 0 0,2 2 0,3 1 0,2 0 0,2 2 0,-18 82 0,25-81 0,3-1 0,3 1 0,1 1 0,4-1 0,5 80 0,-1-111 0,2 0 0,0-1 0,2 1 0,0-1 0,2 0 0,0 0 0,2-1 0,0-1 0,1 1 0,2-2 0,0 1 0,1-2 0,1 0 0,0-1 0,21 19 0,-8-14 0,0-2 0,1 0 0,1-2 0,1-2 0,1 0 0,53 19 0,211 49 0,-147-53-89,1-6-1,1-7 1,0-7-1,1-6 1,0-7-1,0-6 1,294-54-1,-366 43 90,-1-3 0,-1-4 0,150-68 0,-227 92 13,46-28-54,-46 28 52,0 1 0,0 0 1,-1-1-1,1 1 0,0-1 0,-1 1 0,1-1 0,0 1 1,-1-1-1,1 1 0,-1-1 0,1 0 0,-1 1 0,1-1 0,-1 0 1,1 0-1,-1 1 0,0-1 0,1 0 0,-1 0 0,0 1 1,0-1-1,1 0 0,-1 0 0,0 0 0,0 0 0,0 1 1,0-1-1,0 0 0,0 0 0,0 0 0,-1 0 0,1 1 0,0-1 1,0 0-1,-1 0 0,1 0 0,0 1 0,-1-1 0,1 0 1,-1 1-1,1-1 0,-1 0 0,1 1 0,-1-1 0,1 0 1,-1 1-1,0-1 0,1 1 0,-1-1 0,0 1 0,0 0 0,1-1 1,-1 1-1,-1-1 0,-16-6 9,-1 1-1,1 1 1,-1 1 0,0 0-1,-32-1 1,49 5-19,-665-27-1,570 27 0,-358 11 0,350-2 0,-1 5 0,-134 34 0,187-35 0,34-9 0,0 0 0,0 1 0,1 2 0,-31 13 0,46-16 0,11-1 0,19 0 0,0-2 0,47-2 0,-37 0 0,170-12-92,236-43 0,204-73-382,-210 38 511,151 4-37,-472 68 0,-115 19 9,0 0 0,1 0 0,-1-1 0,0 1 0,0 0 0,0-1 0,0 1 0,0-1 0,0 1 0,1-1 1,-1 1-1,0-1 0,0 0 0,-1 0 0,1 1 0,0-1 0,0 0 0,1-1 0,-2 1 2,0 1 0,0-1 0,-1 1-1,1-1 1,0 1 0,0-1 0,0 1 0,0-1 0,0 0-1,-1 1 1,1 0 0,0-1 0,0 1 0,-1-1-1,1 1 1,0-1 0,-1 1 0,1-1 0,-1 1 0,1 0-1,0-1 1,-1 1 0,1 0 0,-1-1 0,1 1 0,-2 0-1,-47-20 147,-39-2-151,-169-19 1,-108 15-171,355 25 151,-689-43-987,-700-28 995,1355 71 5,38 1 0,10 0 0,69 1 0,802 37 1224,-721-21-1237,-1 7-1,-1 6 0,252 86 0,-161-27 14,-241-88 0,1 1 0,0-1 0,-1 0 0,1 1 0,0-1 0,-1 1 0,0 0 0,1-1 0,2 5 0,-4-6 0,-1 1 0,1-1 0,-1 1 0,0 0 0,1-1 0,-1 1 0,0-1 0,0 1 0,1 0 0,-1-1 0,0 1 0,0 0 0,0 0 0,0-1 0,0 1 0,0 0 0,0-1 0,0 1 0,0 0 0,0-1 0,0 1 0,0 0 0,-1-1 0,1 1 0,0 0 0,-1 0 0,-2 3 0,0-1 0,0 0 0,0 0 0,-1 0 0,1 0 0,-1-1 0,0 1 0,0-1 0,0 0 0,0 0 0,-7 2 0,-570 183 0,478-158 0,-58 16 0,-595 164 0,724-198 0,31-10 0,1-1 0,0 0 0,0 0 0,0 0 0,0 1 0,0-1 0,0 0 0,0 0 0,0 0 0,0 0 0,0 1 0,0-1 0,0 0 0,0 0 0,0 0 0,0 1 0,0-1 0,0 0 0,0 0 0,0 0 0,0 1 0,1-1 0,-1 0 0,0 0 0,0 0 0,0 0 0,0 1 0,0-1 0,0 0 0,0 0 0,1 0 0,-1 0 0,0 0 0,0 1 0,0-1 0,0 0 0,1 0 0,-1 0 0,0 0 0,0 0 0,0 0 0,1 0 0,-1 0 0,0 0 0,0 0 0,0 0 0,1 0 0,-1 0 0,0 0 0,0 0 0,0 0 0,1 0 0,-1 0 0,0 0 0,0 0 0,0 0 0,1 0 0,-1 0 0,0 0 0,0-1 0,0 1 0,68 2 0,-56-2 0,1306-8 0,-1131 3 0,191-31 0,-376 35 0,-6 0 0,-22 0 0,-48 0 0,-535 60-127,294-21-389,-1510 50 387,1779-90 129,47 2 0,-1-1 0,0 1 0,0 0 0,0 0 0,1 0 0,-1 0 0,0 0 0,0 0 0,0-1 0,0 1 0,0 0 0,1 0 0,-1 0 0,0-1 0,0 1 0,0 0 0,0 0 0,0 0 0,0-1 0,0 1 0,0 0 0,0 0 0,0 0 0,0-1 0,0 1 0,0 0 0,0 0 0,0 0 0,0-1 0,0 1 0,0 0 0,0 0 0,0-1 0,0 1 0,0 0 0,0 0 0,0 0 0,0 0 0,-1-1 0,1 1 0,0 0 0,0 0 0,0 0 0,0 0 0,0-1 0,-1 1 0,1 0 0,0 0 0,0 0 0,0 0 0,-1 0 0,1 0 0,0 0 0,0-1 0,0 1 0,-1 0 0,1 0 0,0 0 0,14-7 80,1 1-1,0 0 1,1 1 0,28-6 0,6-2 165,338-104-105,200-54-152,-514 152 12,308-72 0,-271 70 0,163-11 0,-251 31 0,59-7 0,-67 0 0,-25 0 0,-39-5 0,39 11 0,-590-119 0,15 4 0,-203-92 0,781 207 0,0 0 0,-1-1 0,1 0 0,0 0 0,1-1 0,-1 1 0,1-2 0,-1 1 0,1-1 0,0 0 0,-8-9 0,12 12 0,1 0 0,0 0 0,-1 0 0,1 0 0,0 0 0,0 0 0,1 0 0,-1-1 0,0 1 0,1 0 0,-1 0 0,1-1 0,0 1 0,0 0 0,0 0 0,0-1 0,0-2 0,1 2 0,0-1 0,1 1 0,-1 0 0,1-1 0,-1 1 0,1 0 0,0 0 0,0 0 0,0 1 0,1-1 0,-1 0 0,1 1 0,-1-1 0,6-2 0,9-8 0,1 2 0,1 0 0,0 1 0,1 0 0,-1 2 0,33-9 0,133-25 0,-180 41 0,180-27 0,289-8 0,194 38 0,-629-1 0,-13-1 0,-18-1 0,0 1 0,0 0 0,1 0 0,-1 1 0,0 0 0,0 0 0,0 1 0,0 0 0,7 3 0,-13 1 0,-16 0 0,-29 6 0,-68 10 0,40-10 0,-669 94-698,-11-33-260,525-53 874,-746 58-33,-3-49-1,906-31 118,56-3 0,17-3 0,14-3 79,0 1 1,0 1-1,1 0 0,0 1 0,1 2 0,0 0 0,22-4 0,9-4 230,196-48 346,109-4-697,109 8-777,1474-69-2579,-763 113 2109,-392 23 3353,-757-8-1156,-55-1 150,-291 0 608,-21 0-1693,-121 0-793,-17-1 26,-951 7-1628,6 52 943,1057-28 800,-378 18 2110,889-86 1487,679-143-1034,1124-166-4286,-590 213 1689,-1154 124 854,134-6-306,-122 9 3038,-1631 11-3442,770-6 76,-335 2 419,935 0 74,15 2 0,0-2 0,0-2 0,0 0 0,0-2 0,-34-9 0,60 12 40,1 0-1,-1-1 0,1 1 1,-1-1-1,1 1 0,0-1 1,0 0-1,0 0 0,0 0 1,-4-5-1,7 7-19,-1-1 0,1 1 1,0-1-1,0 1 0,-1 0 0,1-1 1,0 1-1,0-1 0,0 1 0,-1-1 1,1 1-1,0-1 0,0 1 0,0 0 0,0-1 1,0 1-1,0-1 0,0 1 0,0-1 1,0 1-1,0-1 0,0 1 0,1-1 1,-1 1-1,0-1 0,0 1 0,0-1 0,1 1 1,-1-1-1,24-12 401,12 5-391,1 2 0,0 1 0,1 2 0,57 3-1,-28-1-19,863 0-10,-620 2 0,265 37 0,-537-34 0,-14 0 0,-58-2 0,6-1 0,-1287 110-912,-54 3 696,872-110 380,475-4 375,25 4-205,39 6-243,591 45-81,-296-32-184,562 42-746,8-42 974,-883-23-54,-16-1 0,0 0 0,0 1 0,0 0 0,0 0 0,0 1 0,0 0 0,0 1 0,14 4 0,-22 1 20,-15 2 124,-19 2 132,-2-1 1,-44 7-1,-6 0-247,-160 40-21,-83 25-172,-1901 560-1917,1002-263 1808,1220-377 280,-24 9 33,0-2-1,-1-2 0,-48 5 1273,101-15-716,87-14-203,116-35-301,126-43-256,130-42-655,98-33-176,989-280-1487,26 82-922,-624 257 3857,-2 93 6909,-850 15-7309,-102 2-53,0 0-1,1-1 0,-1-1 1,0-1-1,21-8 0,-35 8 1,-11 0 0,-22-1 0,-43 3 0,-106 9 0,-443 68-290,-7 33-890,451-76 849,-2552 407-2703,2500-406 4265,-407 4 0,609-39 58,53 0-708,275-10-78,15-7-503,100-11-164,-80 4-73,1806-111-2207,-373 125 385,-685 89 1927,-1002-67 116,537 49 2981,-606-59-2756,19 5 791,-46 0-387,-268 46-348,5-5-265,-1554 279-2949,1630-285 2745,-1373 246-2618,-21-134 2629,715-155 5758,318-2-4962,455 6-603,-131-3 0,212-6 0,29 8 0,1 0 0,0 0 0,-1 0 0,1-1 0,-1 1 0,1 0 0,0-1 0,-1 1 0,1 0 0,0-1 0,-1 1 0,1 0 0,0-1 0,0 1 0,-1 0 0,1-1 0,0 1 0,0-1 0,0 1 0,0-1 0,-1 1 0,1 0 0,0-1 0,0 1 0,0-1 0,0 1 0,0-1 0,0 1 0,0-1 0,0 1 0,0 0 0,1-2 0,1-1 0,0 1 0,1-1 0,0 0 0,-1 1 0,1-1 0,0 1 0,0 0 0,1 0 0,-1 0 0,0 0 0,1 1 0,-1-1 0,1 1 0,4-2 0,86-27 0,107-19 0,-138 35 0,281-60-164,120-13-655,1442-121-2443,26 165 1729,-650 119-172,-727-15 4503,1-43 1859,-515-19-4629,54 1-28,-95 0 0,0 0 0,0 0 0,-1 0 0,1 1 0,0-1 0,0 0 0,0 0 0,0 0 0,-1 0 0,1 1 0,0-1 0,0 0 0,0 0 0,0 1 0,0-1 0,0 0 0,0 0 0,0 1 0,0-1 0,-1 0 0,1 0 0,0 1 0,0-1 0,0 0 0,0 0 0,1 1 0,-1-1 0,0 0 0,0 0 0,0 1 0,0-1 0,0 0 0,0 0 0,0 1 0,0-1 0,0 0 0,1 0 0,-1 1 0,0-1 0,0 0 0,0 0 0,0 0 0,1 0 0,-1 1 0,0-1 0,0 0 0,1 0 0,-1 0 0,0 0 0,0 0 0,0 0 0,1 1 0,-1-1 0,1 0 0,-37 15 0,-67 15 0,-131 21 0,-89 7-164,-1426 237-1787,-17-34 2038,1592-238-136,-597 69-653,-5-62 1728,731-33-405,-29 1 511,135-1-1132,-5 3 0,475-49-85,-119 10-661,1824-211-2263,-1529 162 3053,422-110 679,-786 130 1077,-265 53-1376,0 4 1,117-1-1,-171 9-424,-49-9 0,-27 0 0,0 2 0,-79-4 0,-937-48-731,-5 44-299,-35-1 262,903 12 645,-579-12 250,727 17 639,40-1-318,14-3-23,29-9 247,34-4-594,0 2 1,94-13-1,136-3-118,-198 24 59,738-37-19,6 44 0,-603 3 0,-193 0 0,0-1 0,0-3 0,0-1 0,-1-2 0,0-2 0,0-1 0,60-23 0,7-7 0,-65 25 0,62-29 0,-100 41 0,-1 1 0,1 0 0,0-1 0,0 1 0,-1-1 0,1 0 0,-1 0 0,1 0 0,-1 0 0,0 0 0,0 0 0,0-1 0,0 1 0,0-1 0,-1 0 0,1 1 0,-1-1 0,1 0 0,-1 0 0,0 0 0,0 0 0,-1 0 0,1 0 0,-1 0 0,1 0 0,-1-6 0,-1 5 0,0-1 0,-1 1 0,0 0 0,1-1 0,-1 1 0,-1 0 0,1 0 0,-1 0 0,0 1 0,1-1 0,-2 1 0,1-1 0,0 1 0,-1 0 0,1 0 0,-1 0 0,0 1 0,-4-3 0,-26-14 0,0 1 0,-2 2 0,-43-14 0,-121-29 0,155 46 0,-571-112 0,451 113 0,-6-1 0,148 9 0,0 0 0,1-2 0,-1 0 0,1-1 0,-26-13 0,44 18 0,0 0 0,0 0 0,0-1 0,0 1 0,1-1 0,-1 0 0,1 0 0,-1 0 0,1-1 0,0 1 0,0-1 0,-4-7 0,6 9 0,1 0 0,-1 0 0,1 0 0,-1 0 0,1 0 0,0 0 0,0 0 0,-1 0 0,2 0 0,-1 0 0,0 0 0,0 0 0,1 0 0,-1 0 0,1 0 0,-1 0 0,1 0 0,0 1 0,0-1 0,0 0 0,0 0 0,0 1 0,0-1 0,0 1 0,1-1 0,-1 1 0,0-1 0,1 1 0,0 0 0,-1-1 0,4 0 0,10-9 0,0 2 0,1 0 0,0 1 0,0 0 0,1 2 0,25-8 0,114-20 0,-112 26 0,537-84 0,-561 89 0,-27 2 0,-42 1 0,34 0 0,-25 1 0,-760-16 0,410-17 0,-337-12 0,-1630 47 0,2350-3 0,-1 0 0,0 0 0,0-1 0,0 0 0,0-1 0,0 1 0,1-2 0,-1 1 0,-9-5 0,14 5 0,-1 0 0,1-1 0,0 1 0,-1-1 0,1 0 0,1 0 0,-1 0 0,0-1 0,1 1 0,0 0 0,-1-1 0,1 0 0,1 1 0,-1-1 0,0 0 0,1 0 0,0 0 0,0 0 0,-1-7 0,-1-20-163,1 0-1,4-62 1,-1 70-712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7T17:54:50.095"/>
    </inkml:context>
    <inkml:brush xml:id="br0">
      <inkml:brushProperty name="width" value="0.35" units="cm"/>
      <inkml:brushProperty name="height" value="0.35" units="cm"/>
      <inkml:brushProperty name="color" value="#0D5879"/>
    </inkml:brush>
  </inkml:definitions>
  <inkml:trace contextRef="#ctx0" brushRef="#br0">3320 829 24575,'0'-4'0,"0"0"0,-1 0 0,0 0 0,1 0 0,-1 1 0,0-1 0,-1 0 0,1 1 0,-1-1 0,1 1 0,-1-1 0,0 1 0,-1 0 0,1 0 0,-4-4 0,1 1 0,-2 0 0,1 1 0,-1 0 0,0 0 0,0 0 0,-13-5 0,-5-1 0,-1 2 0,0 1 0,-40-8 0,-47-2 0,0 5 0,-1 5 0,-186 11 0,197 7 0,0 4 0,2 4 0,0 5 0,1 5 0,-183 76 0,65-3 0,-287 180 0,284-134 0,-103 57 0,315-199 0,0-1 0,0 0 0,0 0 0,-15 3 0,23-7 0,0 1 0,0-1 0,0 0 0,-1 1 0,1-1 0,0 0 0,0 0 0,0 0 0,-1 0 0,1 0 0,0 0 0,0-1 0,0 1 0,-1 0 0,1-1 0,0 1 0,0 0 0,0-1 0,0 1 0,0-1 0,0 0 0,0 1 0,0-1 0,0 0 0,0 0 0,0 0 0,0 0 0,1 1 0,-1-1 0,0 0 0,0 0 0,1 0 0,-1-1 0,1 1 0,-1 0 0,1 0 0,0 0 0,-1 0 0,1 0 0,0-1 0,0 1 0,0 0 0,-1 0 0,1 0 0,1-1 0,-1-1 0,1-6 0,0 0 0,0 0 0,1 0 0,0 1 0,1-1 0,0 0 0,0 1 0,1 0 0,0-1 0,6-8 0,11-15 0,27-32 0,-35 48 0,264-312 0,-78 98 0,-196 226 0,0 0 0,0 1 0,1 0 0,-1 0 0,1 0 0,0 0 0,4-2 0,-7 4 0,-1 1 0,1 0 0,-1 0 0,1-1 0,-1 1 0,1 0 0,-1 0 0,1 0 0,-1 0 0,1 0 0,-1 0 0,1 0 0,-1 0 0,1 0 0,0 0 0,-1 0 0,1 0 0,-1 0 0,1 0 0,-1 1 0,1-1 0,-1 0 0,1 0 0,-1 1 0,0-1 0,1 0 0,0 1 0,0 0 0,-1 0 0,1 1 0,0-1 0,-1 1 0,1-1 0,-1 0 0,0 1 0,1-1 0,-1 1 0,0-1 0,0 1 0,0-1 0,0 1 0,0 2 0,-2 15 0,0-1 0,-1 1 0,-1-1 0,-1 0 0,-11 27 0,-47 94 0,26-61 0,-127 278 0,162-350 0,-1 0 0,1 0 0,0 0 0,1 1 0,-1-1 0,1 0 0,1 1 0,-1 6 0,1-12 0,0 0 0,0 0 0,0 0 0,1 0 0,-1 0 0,0-1 0,0 1 0,1 0 0,-1 0 0,0 0 0,1 0 0,-1-1 0,1 1 0,-1 0 0,1 0 0,-1-1 0,1 1 0,0 0 0,-1-1 0,1 1 0,0-1 0,0 1 0,0 0 0,1-1 0,0 1 0,0-1 0,0 0 0,0 0 0,0 0 0,0 0 0,0 0 0,0 0 0,0-1 0,0 1 0,-1 0 0,1-1 0,0 0 0,0 1 0,3-3 0,9-4 0,-1-1 0,0 0 0,0 0 0,0-2 0,-1 1 0,19-22 0,61-80 0,-53 61 0,493-667 0,-522 703 0,24-37 0,49-98 0,-77 135 0,1 0 0,-2-1 0,0 0 0,-1 0 0,0-1 0,-1 1 0,-1-1 0,0 1 0,-1-1 0,-1 0 0,-1 1 0,-2-22 0,1 33 0,1-1 0,-1 1 0,0 0 0,0 0 0,-1 0 0,1 0 0,-1 0 0,0 1 0,0-1 0,0 1 0,0 0 0,-1-1 0,1 2 0,-1-1 0,0 0 0,0 1 0,0-1 0,0 1 0,0 0 0,0 1 0,0-1 0,-1 1 0,-7-2 0,-12-2 0,-1 0 0,0 2 0,-28 0 0,39 2 0,-24 0 0,0 2 0,1 1 0,-1 2 0,1 1 0,0 3 0,-55 17 0,71-19 0,1 2 0,0 0 0,1 1 0,0 1 0,0 1 0,1 1 0,1 0 0,0 2 0,0-1 0,1 2 0,1 0 0,-26 35 0,36-41 0,-1-1 0,1 2 0,1-1 0,0 1 0,0-1 0,1 1 0,0 0 0,1 1 0,-3 17 0,5-24 0,0 0 0,0 1 0,0-1 0,0 0 0,1 0 0,0 0 0,0 0 0,0 0 0,0 0 0,0 0 0,1 0 0,0 0 0,0 0 0,0-1 0,0 1 0,1-1 0,-1 1 0,1-1 0,0 0 0,0 0 0,0 0 0,0-1 0,0 1 0,1-1 0,7 4 0,-1 0 0,0-2 0,1 0 0,-1 0 0,1-1 0,0 0 0,0-1 0,0 0 0,1-1 0,-1 0 0,0-1 0,0 0 0,1 0 0,-1-2 0,0 1 0,0-1 0,0-1 0,0 0 0,0-1 0,-1 0 0,1 0 0,-1-1 0,10-7 0,-6 3 0,0-1 0,0-1 0,-1 0 0,0-1 0,-1 0 0,-1-1 0,1-1 0,-2 0 0,0 0 0,-1-1 0,-1 0 0,0 0 0,10-29 0,-7 11 0,11-55 0,-20 78 0,0 0 0,-1 0 0,0-1 0,-1 1 0,0 0 0,-1-1 0,0 1 0,0 0 0,-6-20 0,5 26 0,0 1 0,0-1 0,0 0 0,0 1 0,0 0 0,-1-1 0,0 1 0,1 0 0,-1 0 0,0 1 0,-1-1 0,1 1 0,0-1 0,-1 1 0,-4-2 0,0 0 0,-1 1 0,1 0 0,-1 0 0,0 1 0,0 0 0,-14-1 0,-1 2 0,0 1 0,-1 1 0,1 1 0,-31 6 0,20 1 0,1 2 0,0 1 0,0 1 0,1 2 0,1 2 0,0 0 0,1 2 0,1 2 0,-48 43 0,25-16 0,3 3 0,2 3 0,-81 116 0,100-126 0,2 1 0,-36 84 0,54-105 0,0 0 0,1 1 0,2 0 0,1 0 0,0 0 0,2 1 0,0 41 0,4-58 0,0 0 0,1 1 0,0-1 0,1 0 0,0 0 0,0 0 0,1-1 0,0 1 0,0-1 0,1 0 0,0 0 0,1 0 0,0-1 0,0 0 0,0 0 0,1-1 0,0 1 0,0-1 0,1-1 0,0 1 0,0-1 0,13 6 0,5 1 0,1 0 0,1-2 0,-1-1 0,1-1 0,1-2 0,29 4 0,-19-5 0,-1-1 0,1-2 0,0-1 0,0-2 0,52-9 0,-77 8 0,0-1 0,-1-1 0,0 0 0,0-1 0,0 0 0,0-1 0,-1 0 0,0-1 0,0 0 0,-1-1 0,0 0 0,0-1 0,-1 0 0,0-1 0,0 0 0,-1-1 0,-1 0 0,9-14 0,-6 5 0,-1-1 0,-2-1 0,0 0 0,-1 0 0,-1 0 0,-1-1 0,-1 1 0,1-28 0,-1-26 0,-8-85 0,2 135 0,2 15 0,0 0 0,-1 0 0,-1 0 0,0 0 0,0 0 0,-1 1 0,-6-14 0,7 19 0,-1 1 0,0 0 0,0-1 0,0 1 0,-1 0 0,0 0 0,1 1 0,-1-1 0,0 1 0,-1 0 0,1 0 0,-1 0 0,1 1 0,-1-1 0,0 1 0,0 0 0,-7-2 0,-22-5 0,-1 2 0,1 1 0,-65-3 0,-110 14 0,176-2 0,1 2 0,0 1 0,0 2 0,1 1 0,0 1 0,0 2 0,1 1 0,1 1 0,0 2 0,-33 23 0,44-26 0,0 1 0,0 1 0,2 0 0,0 1 0,0 1 0,2 0 0,0 1 0,1 1 0,1 0 0,0 1 0,2 0 0,0 1 0,2 0 0,0 0 0,-8 37 0,15-53 0,0 0 0,0 0 0,1-1 0,-1 1 0,1 0 0,0 0 0,1 0 0,-1 0 0,1 0 0,0 0 0,0-1 0,1 1 0,-1 0 0,1-1 0,0 1 0,5 7 0,-3-8 0,-1 0 0,1 0 0,0 0 0,1-1 0,-1 1 0,1-1 0,-1 0 0,1-1 0,0 1 0,0-1 0,0 0 0,0 0 0,1 0 0,-1-1 0,9 1 0,42 6 0,1-2 0,-1-3 0,1-2 0,0-3 0,-1-3 0,1-1 0,-1-4 0,-1-1 0,55-20 0,-80 21 0,-2-1 0,1-2 0,-2-1 0,0-1 0,0-1 0,-2-1 0,45-39 0,-50 37 0,2 0 0,0 2 0,1 0 0,29-15 0,-47 29-85,-1 1 0,1-1-1,-1 0 1,0-1 0,0 1-1,0-1 1,-1 0 0,1 0-1,-1 0 1,0 0 0,0 0-1,0-1 1,0 1 0,-1-1-1,3-7 1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7T17:54:50.848"/>
    </inkml:context>
    <inkml:brush xml:id="br0">
      <inkml:brushProperty name="width" value="0.35" units="cm"/>
      <inkml:brushProperty name="height" value="0.35" units="cm"/>
      <inkml:brushProperty name="color" value="#0D5879"/>
    </inkml:brush>
  </inkml:definitions>
  <inkml:trace contextRef="#ctx0" brushRef="#br0">46 1 24575,'-8'0'0,"-10"0"0,-2 7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7T17:54:54.469"/>
    </inkml:context>
    <inkml:brush xml:id="br0">
      <inkml:brushProperty name="width" value="0.35" units="cm"/>
      <inkml:brushProperty name="height" value="0.35" units="cm"/>
      <inkml:brushProperty name="color" value="#0D5879"/>
    </inkml:brush>
  </inkml:definitions>
  <inkml:trace contextRef="#ctx0" brushRef="#br0">3258 1271 24575,'-705'-24'0,"-11"1"0,690 23 0,-1 1 0,-34 6 0,51-5 0,0 0 0,0 1 0,0 1 0,0 0 0,0 0 0,1 1 0,0 0 0,-15 11 0,6-1 0,0 2 0,1 0 0,2 1 0,-1 1 0,2 0 0,1 1 0,0 1 0,2 0 0,0 0 0,1 1 0,1 1 0,1 0 0,-7 36 0,0 16 0,3 0 0,-4 147 0,15-199 0,1 0 0,0 0 0,2-1 0,1 1 0,8 30 0,-8-44 0,0 1 0,1-1 0,0 0 0,1 0 0,0-1 0,0 1 0,1-1 0,0 0 0,0-1 0,1 1 0,0-1 0,0-1 0,0 1 0,14 8 0,-7-6 0,0-1 0,0-1 0,0 0 0,1-1 0,0-1 0,0 0 0,0-1 0,1 0 0,0-2 0,-1 1 0,1-2 0,0 0 0,0-1 0,0-1 0,31-5 0,-24 0 0,0 0 0,-1-1 0,0-2 0,0 0 0,-1-1 0,0-1 0,-1-1 0,0-1 0,-1-1 0,21-19 0,-1-5 0,-2-1 0,-2-2 0,-1-2 0,-2 0 0,-3-3 0,-1 0 0,42-97 0,-31 44 0,-4-1 0,-5-2 0,19-112 0,-24 66 0,-5 0 0,-8-1 0,-11-278 0,-2 409 0,-1-1 0,-1 1 0,-1 0 0,0 0 0,-2 1 0,0-1 0,-8-16 0,8 23 0,0 1 0,-1 0 0,0 0 0,0 1 0,-1 0 0,0 0 0,-1 0 0,0 1 0,0 1 0,0 0 0,-20-11 0,1 4 0,0 1 0,-1 2 0,0 1 0,-1 1 0,0 2 0,-1 0 0,1 2 0,-1 2 0,-58 0 0,37 5 0,-1 3 0,1 1 0,1 3 0,-1 2 0,-57 21 0,34-5-143,1 4 0,2 3-1,1 3 1,-91 64 0,80-41 54,2 3 0,4 4 0,-72 81 0,57-43 77,4 3 1,6 5 0,5 2-1,4 4 1,-78 180 0,97-172 10,6 1 1,6 3-1,6 2 1,5 1-1,6 1 1,-12 265 0,34-353-2,3 1 0,1 0 0,2-1 0,3 1 1,15 56-1,-17-86 1,1 0 1,1 0 0,1-1-1,0 0 1,1-1 0,1 0-1,1 0 1,0-1 0,1-1-1,0 0 1,1 0-1,1-1 1,0-1 0,1 0-1,31 19 1,-17-16 0,1-1 0,1-2 0,0 0 0,0-3 0,1 0 0,34 4 0,9-3 0,116 0 0,-135-10 95,1-2 0,0-3 0,-1-3 0,0-2 0,63-19 0,-75 14-14,-1-1 0,0-3 1,-2-1-1,0-2 1,-1-1-1,62-50 0,-52 31-81,-2-3 0,-3-1 0,-1-2 0,-2-2 0,59-93 0,-57 67 0,-2-2 0,-5-1 0,48-144 0,-44 78 0,-7-2 0,-7-2 0,-5-1 0,2-248 0,-22 335 3,-3 1 0,-2 0-1,-22-116 1,20 158-2,-2 0 0,0 0 0,-1 0 0,0 1 0,-2 0 0,-16-25 0,17 32-1,-1 0 1,0 1-1,0 0 0,-1 0 1,-1 1-1,0 1 0,0 0 1,-1 0-1,-26-13 0,9 10 0,0 0 0,-1 2 0,0 2 0,-1 0 0,-40-3 0,4 5 0,-99 3 0,128 4 0,-1 3 0,0 1 0,1 1 0,0 3 0,1 1 0,0 1 0,-44 21 0,56-20 0,0 2 0,1 1 0,1 0 0,0 2 0,1 1 0,1 1 0,1 1 0,1 0 0,0 2 0,-25 36 0,25-26 0,1 0 0,2 1 0,1 2 0,2-1 0,-16 56 0,17-35 0,1 1 0,-7 108 0,18-147 0,1-1 0,0 0 0,1 1 0,4 19 0,-4-30 0,1 0 0,-1-1 0,1 1 0,1-1 0,-1 1 0,1-1 0,-1 0 0,2 0 0,-1-1 0,0 1 0,1 0 0,0-1 0,0 0 0,0 0 0,7 4 0,2 0 0,1 0 0,0-1 0,0-1 0,0-1 0,1 0 0,0 0 0,0-2 0,0 0 0,29 2 0,19-2 0,67-5 0,-85 0 0,-36 2 0,23 0 0,-1-2 0,1-1 0,-1-1 0,31-9 0,-55 11 0,0 0 0,0 0 0,0-1 0,-1 0 0,1 0 0,-1-1 0,0 1 0,0-1 0,0-1 0,0 1 0,-1-1 0,0 0 0,0 0 0,0-1 0,0 1 0,-1-1 0,0 0 0,0 0 0,-1-1 0,0 1 0,0-1 0,0 1 0,2-12 0,-1-4 0,0 0 0,-2 0 0,0 0 0,-2-1 0,0 1 0,-2 0 0,0 0 0,-2-1 0,-11-39 0,13 59 0,1-1 0,-1 1 0,0-1 0,-1 1 0,1 0 0,0 0 0,-1 0 0,0 0 0,0 0 0,0 0 0,0 1 0,0 0 0,0-1 0,-1 1 0,1 0 0,-1 1 0,1-1 0,-6-1 0,7 3 0,0-1 0,0 1 0,0 0 0,0-1 0,0 1 0,0 0 0,0 1 0,-1-1 0,1 0 0,0 1 0,0-1 0,0 1 0,1-1 0,-1 1 0,0 0 0,0 0 0,0 0 0,0 0 0,1 0 0,-1 0 0,0 0 0,1 1 0,-1-1 0,1 1 0,0-1 0,-1 1 0,1-1 0,0 1 0,0 0 0,0 0 0,0-1 0,0 1 0,0 0 0,1 0 0,-1 0 0,0 3 0,0-1 0,1 1 0,-1-1 0,1 1 0,-1-1 0,1 1 0,1-1 0,-1 1 0,1-1 0,0 1 0,0-1 0,0 0 0,0 1 0,1-1 0,0 0 0,-1 0 0,2 0 0,-1 0 0,0 0 0,1 0 0,0-1 0,4 5 0,2 2 0,0-1 0,0 0 0,1 0 0,1-1 0,0-1 0,14 9 0,-1-5 0,1 0 0,1-1 0,-1-2 0,1-1 0,1 0 0,-1-2 0,30 1 0,192 0 0,-207-7 0,-20 1-113,-7 1-1,-1-1 0,1 0 1,-1-1-1,1-1 0,-1 0 0,1 0 0,-1-2 0,0 1 1,0-2-1,19-8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7T17:54:57.217"/>
    </inkml:context>
    <inkml:brush xml:id="br0">
      <inkml:brushProperty name="width" value="0.35" units="cm"/>
      <inkml:brushProperty name="height" value="0.35" units="cm"/>
      <inkml:brushProperty name="color" value="#0D5879"/>
    </inkml:brush>
  </inkml:definitions>
  <inkml:trace contextRef="#ctx0" brushRef="#br0">3263 3579 24575,'1'8'0,"0"1"0,1-1 0,0 0 0,0 0 0,5 13 0,4 12 0,-10-23 0,-4-14 0,-8-25 0,-151-658 0,155 650 0,-69-536 0,73 544 0,3 17 0,0 0 0,-1 1 0,-1-1 0,0 0 0,0 1 0,-2 0 0,1 0 0,-1 0 0,-1 0 0,-8-15 0,12 25 0,1-1 0,-1 1 0,-1 0 0,1 0 0,0 0 0,0 0 0,0 0 0,-1 0 0,1 0 0,0 0 0,-1 0 0,1 0 0,-1 1 0,1-1 0,-1 0 0,1 1 0,-1 0 0,1-1 0,-1 1 0,0 0 0,1 0 0,-1 0 0,1 0 0,-1 0 0,0 0 0,1 0 0,-1 0 0,1 1 0,-1-1 0,1 1 0,-1-1 0,1 1 0,-1 0 0,1-1 0,-3 3 0,-2 1 0,0 0 0,1 1 0,-1 0 0,1 0 0,0 1 0,0-1 0,-6 12 0,-15 29 0,2 2 0,2 0 0,-30 101 0,-46 178-377,14 5-1,14 2 0,16 4 0,14 1 1,5 517-1,35-829 378,0-1 0,1 1 0,0-1 0,2 1 0,8 30 0,-11-54 24,1-1-1,-1 1 1,1 0-1,0-1 1,0 1 0,0-1-1,0 1 1,0-1 0,0 0-1,1 1 1,-1-1 0,1 0-1,0 0 1,0 0-1,0 0 1,0 0 0,0 0-1,0-1 1,0 1 0,0-1-1,1 1 1,-1-1-1,0 0 1,1 0 0,0 0-1,-1 0 1,1 0 0,3 0-1,-2-2 27,-1 1 1,1-1-1,0 0 0,-1 0 1,1 0-1,-1-1 0,1 1 1,-1-1-1,0 0 0,0 0 0,1 0 1,-1 0-1,-1-1 0,1 1 1,0-1-1,-1 0 0,1 0 0,-1 0 1,4-6-1,9-15 53,-1 0 0,-1-2 0,-2 1 0,0-2 0,11-42 0,25-150-180,-41 184 111,23-150-34,-9-1 0,-5-287 0,-15 456 0,-4-47 0,4 61 0,-1-1 0,0 0 0,0 0 0,0 0 0,-1 1 0,1-1 0,-1 1 0,0-1 0,0 1 0,0 0 0,0-1 0,-1 1 0,-2-3 0,4 5 0,0 1 0,1-1 0,-1 1 0,1-1 0,-1 0 0,0 1 0,1-1 0,-1 1 0,0 0 0,0-1 0,1 1 0,-1 0 0,0-1 0,0 1 0,0 0 0,1 0 0,-1 0 0,0 0 0,0 0 0,0 0 0,0 0 0,1 0 0,-1 0 0,0 0 0,0 0 0,0 0 0,0 1 0,1-1 0,-1 0 0,0 0 0,0 1 0,0 0 0,-1 1 0,0 0 0,0 0 0,0 0 0,0 0 0,1 0 0,-1 1 0,1-1 0,0 0 0,0 1 0,-2 3 0,-14 63 0,8 24 0,14-190 0,3 1 0,5 0 0,30-111 0,12-86 0,-7-77 0,-46 361 0,0 0 0,-1-1 0,0 1 0,-1 0 0,0-12 0,0 19 0,0 0 0,0 1 0,0-1 0,-1 0 0,1 0 0,-1 1 0,1-1 0,-1 0 0,0 1 0,1-1 0,-1 1 0,0-1 0,0 1 0,0-1 0,0 1 0,0 0 0,-1-1 0,1 1 0,0 0 0,0 0 0,-1 0 0,1 0 0,-1 0 0,1 0 0,-1 1 0,0-1 0,1 0 0,-1 1 0,-2-1 0,-2 0 0,1 1 0,-1 0 0,1 0 0,0 0 0,-1 1 0,1 0 0,-1 0 0,1 0 0,0 1 0,0 0 0,0 0 0,0 0 0,0 0 0,-6 5 0,-13 8 0,-35 32 0,50-40 0,-63 58-5,2 3-1,3 2 0,-91 128 1,-138 272-924,184-258 500,-137 366 0,202-443 391,6 2 0,7 2-1,5 1 1,-10 157 0,35-255 38,-3 94 0,7-120 0,1-1 0,1 1 0,0 0 0,1-1 0,1 1 0,6 16 0,-8-28 52,0 0-1,0 0 1,0-1-1,0 1 1,1-1-1,-1 0 1,1 1-1,0-1 1,0 0-1,0-1 1,0 1-1,1 0 1,-1-1-1,1 0 1,-1 0-1,1 0 1,0 0-1,0-1 1,0 1-1,0-1 1,0 0-1,0 0 1,0 0-1,0-1 1,0 1-1,0-1 1,1 0-1,-1-1 1,0 1-1,0-1 1,8-1-1,-1 0-19,0-1 0,0-1 0,-1 1 0,1-2 0,-1 1 0,0-1 0,0-1 0,0 0 0,-1 0 0,17-15 0,3-10-32,-1-2 0,-2-1 0,-1-1 0,-1-1 0,26-55 0,80-210 0,-55 92-263,93-427 0,-45-237 74,-106 705 189,9-154 0,-26 321-6,0-6 57,0 1 0,1 0 0,-1 0 0,1 0 0,1 0 0,-1 0 0,3-6 0,-3 10-39,0 0-1,0 1 1,1-1-1,-1 1 1,0-1 0,1 1-1,-1 0 1,1 0-1,-1 0 1,1-1 0,-1 2-1,1-1 1,0 0-1,0 0 1,-1 0 0,1 1-1,0-1 1,0 1-1,0-1 1,0 1 0,0 0-1,0 0 1,0 0-1,-1 0 1,1 0 0,3 0-1,5 1-11,0 0 0,0-1 0,0-1 0,0 1 0,-1-2 0,1 1 0,0-2 0,0 1 0,-1-1 0,1-1 0,-1 1 0,0-2 0,0 1 0,0-1 0,-1-1 0,0 1 0,0-1 0,0-1 0,0 0 0,-1 0 0,-1 0 0,1-1 0,-1 0 0,0 0 0,-1 0 0,5-10 0,32-63 0,-3-2 0,-3-1 0,46-172 0,31-284 0,-69 308 0,-21 119 0,129-711 0,-145 774 0,27-146 0,-27 162 0,3 0 0,0 1 0,23-48 0,-21 63 0,-17 45 0,-89 261 0,-216 507-513,-103 294-1205,223-486 1556,48 1-445,131-543 607,3-1 0,-1 70 0,8-125 1,1 0 1,1 0-1,-1 1 1,1-1-1,-1 0 1,2 0 0,-1 0-1,0 0 1,1 0-1,0 0 1,3 6 0,-3-10 27,-1 0 0,0 0 0,1 1 0,-1-1 1,1 0-1,-1 0 0,1 0 0,0-1 1,-1 1-1,1 0 0,0-1 0,0 1 0,0-1 1,-1 1-1,1-1 0,0 0 0,0 0 0,0 0 1,0 0-1,0 0 0,-1 0 0,1 0 0,0-1 1,0 1-1,0-1 0,-1 1 0,1-1 0,0 0 1,-1 0-1,1 1 0,0-1 0,2-2 1,23-12 350,0-1 1,-1-2-1,-1 0 1,30-29-1,88-96-265,-58 48-115,-4-4 0,-5-3 0,-4-4 0,111-221 0,-175 311 0,1-1 0,-1 0 0,0-1 0,-1 0 0,-1-1 0,5-26 0,-11 41 0,1 1 0,-1-1 0,0 0 0,0 0 0,0 0 0,0 0 0,-1 0 0,1 0 0,-1 0 0,0 0 0,0 0 0,-1 1 0,1-1 0,-1 0 0,0 1 0,0-1 0,0 1 0,0 0 0,-1-1 0,1 1 0,-1 0 0,0 1 0,0-1 0,0 0 0,0 1 0,0 0 0,-1 0 0,1 0 0,-1 0 0,1 0 0,-1 1 0,-6-3 0,-16-4 0,1 1 0,-1 2 0,-51-6 0,-96 6 0,12 11-339,0 7-1,-237 49 0,-310 124-311,-335 216 651,1003-386 0,23-9 0,0-1 0,1 2 0,0 0 0,0 1 0,-25 20 0,40-29 0,1 0 0,0 0 0,-1 0 0,1 1 0,0-1 0,-1 0 0,1 0 0,0 1 0,-1-1 0,1 0 0,0 1 0,0-1 0,-1 0 0,1 1 0,0-1 0,0 1 0,0-1 0,-1 0 0,1 1 0,0-1 0,0 1 0,0-1 0,0 0 0,0 1 0,0-1 0,0 1 0,0-1 0,0 1 0,0-1 0,0 1 0,0-1 0,0 0 0,0 1 0,0-1 0,0 1 0,1-1 0,-1 0 0,0 1 0,0-1 0,1 0 0,-1 1 0,0-1 0,0 1 0,1-1 0,-1 0 0,0 0 0,1 1 0,-1-1 0,0 0 0,1 0 0,-1 1 0,0-1 0,1 0 0,-1 0 0,1 0 0,-1 0 0,0 1 0,2-1 0,13 4 8,1-1-1,0-1 1,1 0 0,-1-1-1,0 0 1,21-3-1,1 2 104,907-8 1538,118 0-1792,-1033 9 143,-17 0 0,-1-1 0,0 0 0,0 0 0,0-2 0,14-2 0,-23 3 0,0 0 0,0 0 0,0 0 0,0 0 0,-1-1 0,1 1 0,0-1 0,-1 0 0,1 0 0,-1 0 0,0 0 0,0 0 0,1 0 0,-1-1 0,-1 1 0,1-1 0,0 1 0,-1-1 0,1 0 0,-1 0 0,0 1 0,0-1 0,0 0 0,0 0 0,0-4 0,4-30-35,-2-1 1,-2 0-1,-6-70 0,1 44-1191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7T18:08:12.754"/>
    </inkml:context>
    <inkml:brush xml:id="br0">
      <inkml:brushProperty name="width" value="0.35" units="cm"/>
      <inkml:brushProperty name="height" value="0.35" units="cm"/>
      <inkml:brushProperty name="color" value="#0D5879"/>
    </inkml:brush>
  </inkml:definitions>
  <inkml:trace contextRef="#ctx0" brushRef="#br0">1597 1091 24575,'-55'-2'0,"-61"-11"0,9 0 0,-374-7 0,452 18 0,29 2 0,1 0 0,-1 0 0,0 0 0,0 0 0,0 0 0,0 0 0,0 0 0,0 0 0,0 0 0,0 0 0,0 0 0,0 0 0,0-1 0,1 1 0,-1 0 0,0 0 0,0 0 0,0 0 0,0 0 0,0 0 0,0 0 0,0 0 0,0-1 0,0 1 0,0 0 0,0 0 0,0 0 0,0 0 0,0 0 0,0 0 0,0 0 0,0 0 0,0-1 0,0 1 0,0 0 0,0 0 0,0 0 0,0 0 0,0 0 0,-1 0 0,1 0 0,0 0 0,0 0 0,0 0 0,0-1 0,0 1 0,0 0 0,0 0 0,0 0 0,0 0 0,0 0 0,0 0 0,-1 0 0,1 0 0,0 0 0,0 0 0,52-13 0,593-87-288,14 36-167,-307 33 356,293-27 99,-824 55 0,-811 8 842,1071-7-842,-1-4 0,113-22 0,-191 27 0,0 1 0,0 0 0,0-1 0,0 1 0,0-1 0,0 0 0,0 0 0,0 0 0,0 0 0,0 0 0,0 0 0,2-2 0,-4 2 0,0 1 0,0 0 0,1-1 0,-1 1 0,0 0 0,0-1 0,0 1 0,0-1 0,0 1 0,0 0 0,0-1 0,0 1 0,0-1 0,0 1 0,0 0 0,-1-1 0,1 1 0,0-1 0,0 1 0,0 0 0,0-1 0,-1 1 0,1 0 0,0-1 0,0 1 0,-1 0 0,1-1 0,0 1 0,-1 0 0,1 0 0,0-1 0,0 1 0,-1 0 0,1 0 0,-1 0 0,1-1 0,-1 1 0,-7-4 0,0 0 0,0 1 0,0 0 0,-1 1 0,-13-3 0,-382-46-16,-16 27-512,335 20 299,-1312-18 74,1534 22 310,466-76 438,-293 30-1236,-48 13 497,838-140 109,-1089 171 37,39-9 0,-1-1 0,72-28 0,-119 39 1,1 0-1,-1 0 1,0 0-1,1 0 0,-1 0 1,0-1-1,0 1 0,0-1 1,0 1-1,0-1 0,0 0 1,-1 0-1,4-3 1,-5 4-2,0 0 1,0 1-1,0-1 1,0 1 0,0-1-1,0 0 1,0 1 0,0-1-1,0 0 1,-1 1-1,1-1 1,0 1 0,0-1-1,-1 1 1,1-1 0,0 0-1,0 1 1,-1-1-1,1 1 1,-1-1 0,1 1-1,-1 0 1,1-1 0,0 1-1,-1-1 1,1 1 0,-1 0-1,0-1 1,1 1-1,-1 0 1,1 0 0,-1 0-1,0-1 1,-9-2 34,0-1 0,0 2 1,0-1-1,-21-1 0,-522-4 748,420 11-722,74-4-60,36-4 0,23 5 0,1-1 0,-1 0 0,1 0 0,-1 0 0,1 1 0,0-1 0,-1 0 0,1 1 0,0-1 0,0 1 0,-1-1 0,1 1 0,0-1 0,0 1 0,0 0 0,0-1 0,0 1 0,-1 0 0,1 0 0,0-1 0,0 1 0,0 0 0,0 0 0,1 0 0,60-16 0,1 2 0,90-7 0,138 4 0,-124 9 0,-103 1 0,-41-2 0,-25 5 0,-13-1 0,-54-5 0,-1 4 0,-124 4 0,105 3 0,-576 1 0,552 3 0,-192 36 0,-15 1 0,244-41 0,56-2 0,0 0 0,0 2 0,0 1 0,0 0 0,-32 9 0,50-11 0,1 0 0,-1 1 0,0-1 0,1 0 0,-1 1 0,1 0 0,-1-1 0,1 1 0,-1 0 0,1 0 0,0 0 0,-1 0 0,1 0 0,0 0 0,0 0 0,-1 0 0,1 1 0,0-1 0,0 0 0,1 1 0,-1-1 0,0 1 0,0-1 0,1 1 0,-1-1 0,1 1 0,-1 0 0,1-1 0,-1 1 0,1 0 0,0-1 0,0 1 0,0 0 0,0-1 0,0 1 0,0 0 0,1-1 0,-1 1 0,1-1 0,-1 1 0,1 0 0,-1-1 0,1 1 0,0-1 0,0 1 0,1 2 0,5 4 0,-1 1 0,1 0 0,0-1 0,1-1 0,0 1 0,11 7 0,89 60 0,122 63 0,-126-78 0,242 160 0,-260-158 0,144 139 0,-164-138 0,-33-33 0,-1 2 0,-1 1 0,37 51 0,-62-75 0,1 0 0,0 0 0,0-1 0,1 0 0,0-1 0,0 0 0,1 0 0,0-1 0,1 0 0,-1 0 0,1-1 0,0-1 0,0 1 0,0-2 0,1 1 0,0-1 0,14 1 0,13 5 0,2-3 0,-1-1 0,1-1 0,69-5 0,-99 1 0,-1-2 0,0 0 0,0 0 0,1-1 0,-1 0 0,-1 0 0,1-1 0,0 0 0,-1 0 0,0-1 0,0 0 0,-1-1 0,1 0 0,-1 0 0,0-1 0,-1 1 0,1-2 0,-1 1 0,-1 0 0,0-1 0,9-16 0,-1-5 0,0 0 0,-2-1 0,-1 0 0,-2-1 0,6-36 0,2-46 0,2-130 0,-10 96 0,-7 144 0,0 0 0,-1 1 0,0-1 0,1 0 0,-1 0 0,0 1 0,0-1 0,0 0 0,-1 0 0,1 1 0,-1-1 0,1 0 0,-1 1 0,0-1 0,0 0 0,0 1 0,-1-1 0,-1-3 0,2 6 0,0 0 0,0 0 0,0-1 0,0 1 0,1 0 0,-1 0 0,0 0 0,0 0 0,0 0 0,0 0 0,0 0 0,1 1 0,-1-1 0,0 0 0,0 0 0,0 1 0,1-1 0,-1 0 0,0 1 0,-1 0 0,-28 23 0,-220 242 0,132-134 0,-455 511 0,490-548 0,32-43 0,39-42 0,1 1 0,0 1 0,1-1 0,-17 26 0,26-36 0,1-1 0,0 0 0,-1 1 0,1-1 0,0 1 0,-1-1 0,1 0 0,0 1 0,0-1 0,0 1 0,-1-1 0,1 1 0,0-1 0,0 1 0,0-1 0,0 1 0,0-1 0,0 1 0,0-1 0,0 1 0,0-1 0,0 1 0,0-1 0,0 1 0,1-1 0,-1 1 0,0-1 0,0 1 0,0-1 0,1 1 0,-1-1 0,0 0 0,1 1 0,-1-1 0,0 1 0,1-1 0,-1 0 0,0 1 0,1-1 0,-1 0 0,1 1 0,-1-1 0,1 0 0,-1 0 0,0 0 0,1 1 0,-1-1 0,1 0 0,-1 0 0,1 0 0,-1 0 0,1 0 0,-1 0 0,1 0 0,-1 0 0,1 0 0,35-4 0,11-9 0,0-3 0,-1-2 0,-1-2 0,44-27 0,-24 14 0,668-362 0,-696 373 0,-1-1 0,46-40 0,-80 61 0,0 1 0,0-1 0,0 1 0,0-1 0,0 0 0,0 0 0,0 0 0,-1 0 0,1 0 0,-1 0 0,0 0 0,0-1 0,1 1 0,-1 0 0,-1-1 0,1 1 0,0-1 0,-1 1 0,1-1 0,-1 1 0,0-1 0,1-3 0,-3 3 0,0 1 0,1 0 0,-1 0 0,0 0 0,0 0 0,0 0 0,0 0 0,0 1 0,0-1 0,-1 1 0,1-1 0,-1 1 0,1 0 0,-1 0 0,1 0 0,-1 0 0,1 0 0,-1 1 0,0-1 0,0 1 0,-3 0 0,-25-4 0,1 1 0,-1 2 0,1 1 0,-1 2 0,0 1 0,1 1 0,0 1 0,0 2 0,-51 19 0,-19 13 0,-131 72 0,230-111 0,-225 140 0,120-70 0,102-67 0,0-1 0,0 0 0,0 1 0,-1-1 0,1 0 0,-1-1 0,1 1 0,-1-1 0,0 0 0,1 0 0,-9 0 0,13-1 0,-1 0 0,0 0 0,0-1 0,1 1 0,-1 0 0,0 0 0,0 0 0,1-1 0,-1 1 0,0 0 0,1-1 0,-1 1 0,0-1 0,1 1 0,-1-1 0,0 1 0,1-1 0,-1 1 0,1-1 0,-1 0 0,1 1 0,0-1 0,-1 0 0,1 1 0,-1-2 0,1 0 0,-1-1 0,1 1 0,0 0 0,0-1 0,0 1 0,0 0 0,0-1 0,0 1 0,1 0 0,-1-1 0,1 1 0,1-4 0,6-14 0,1 0 0,0 1 0,22-32 0,-20 35 0,-1-1 0,-1-1 0,0 1 0,-1-2 0,7-23 0,-1-29 0,-11 47 0,2 1 0,0 0 0,11-27 0,-5 23 0,2 1 0,0 1 0,2 0 0,24-31 0,-29 42 0,2 2 0,-1-1 0,2 1 0,0 1 0,0 0 0,1 1 0,0 1 0,26-14 0,-38 22 0,0 0 0,0-1 0,0 1 0,1 0 0,-1 0 0,1 0 0,-1 1 0,0-1 0,1 1 0,-1-1 0,1 1 0,-1 0 0,1 0 0,0 0 0,-1 0 0,1 0 0,-1 0 0,1 1 0,-1-1 0,1 1 0,-1 0 0,0 0 0,1 0 0,-1 0 0,0 0 0,0 0 0,1 1 0,-1-1 0,0 1 0,0-1 0,-1 1 0,1 0 0,0 0 0,-1 0 0,1 0 0,-1 0 0,1 0 0,-1 0 0,2 5 0,2 8 0,0 0 0,0 0 0,-2 1 0,0 0 0,1 21 0,1-2 0,23 211 0,-27-242 0,-1 0 0,1 0 0,0-1 0,0 1 0,0 0 0,1 0 0,-1-1 0,1 1 0,0-1 0,0 0 0,0 1 0,4 3 0,-4-5 0,0 0 0,-1-1 0,1 0 0,0 1 0,0-1 0,0 0 0,0 0 0,0 0 0,0 0 0,1 0 0,-1-1 0,0 1 0,0-1 0,1 1 0,-1-1 0,0 0 0,1 0 0,-1 0 0,0 0 0,1 0 0,1-1 0,-1-2 0,-12-1 0,-15-2 0,4 4 0,13 2 0,0-1 0,-1 0 0,1 0 0,0-1 0,0 1 0,-9-5 0,15 6 0,0-1 0,-1 0 0,1 0 0,0 1 0,0-1 0,0 0 0,0 0 0,1 0 0,-1 0 0,0 0 0,0 0 0,0 0 0,1-1 0,-1 1 0,1 0 0,-1 0 0,1-1 0,-1 1 0,1 0 0,0 0 0,0-1 0,-1 1 0,1 0 0,0-1 0,0 1 0,0 0 0,1-1 0,-1 1 0,0 0 0,0-1 0,1 1 0,-1 0 0,1 0 0,-1-1 0,1 1 0,-1 0 0,1 0 0,0 0 0,-1 0 0,1 0 0,2-2 0,6-9 0,0 0 0,2 1 0,-1 0 0,1 1 0,1 0 0,0 0 0,0 1 0,15-7 0,-15 8 0,291-167 0,-204 123 0,-2-4 0,91-70 0,-167 105 0,-44 26 0,-44 25 0,2 3 0,-96 67 0,-7 3 0,147-92 12,-1-2 1,-1 0-1,1-2 0,-2 0 0,-25 3 0,-34 10-1450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7T17:24:17.484"/>
    </inkml:context>
    <inkml:brush xml:id="br0">
      <inkml:brushProperty name="width" value="0.05" units="cm"/>
      <inkml:brushProperty name="height" value="0.05" units="cm"/>
      <inkml:brushProperty name="color" value="#168B9E"/>
    </inkml:brush>
  </inkml:definitions>
  <inkml:trace contextRef="#ctx0" brushRef="#br0">604 554 24575,'0'4'0,"0"1"0,0-1 0,0 1 0,1 0 0,-1-1 0,1 1 0,0-1 0,1 1 0,-1-1 0,1 0 0,-1 1 0,1-1 0,1 0 0,-1 0 0,1 0 0,-1-1 0,1 1 0,0 0 0,0-1 0,1 0 0,-1 0 0,1 0 0,-1 0 0,1 0 0,0-1 0,0 0 0,0 0 0,9 3 0,19 10 0,0-3 0,1-1 0,59 13 0,-25-8 0,266 54 0,-264-60 0,0-4 0,133-5 0,-138-12 0,-62 10 0,1 1 0,-1-1 0,1 0 0,-1 0 0,0 0 0,1 0 0,-1 0 0,0 0 0,0-1 0,0 1 0,0-1 0,0 1 0,0-1 0,0 0 0,-1 0 0,1 0 0,0 0 0,-1 0 0,0 0 0,1 0 0,1-4 0,-3 5 0,0 0 0,0 0 0,-1 0 0,1 0 0,0 0 0,0 0 0,0 0 0,0 0 0,-1 1 0,1-1 0,-1 0 0,1 0 0,0 0 0,-1 0 0,1 1 0,-1-1 0,0 0 0,1 0 0,-1 1 0,0-1 0,1 1 0,-1-1 0,0 0 0,0 1 0,1-1 0,-1 1 0,0 0 0,0-1 0,-1 0 0,-32-9 0,-39 0 0,0 2 0,0 4 0,-100 8 0,165-4 0,-48 3 0,0 2 0,0 3 0,0 3 0,1 1 0,1 4 0,-93 38 0,77-21 0,1 3 0,2 4 0,1 2 0,-80 68 0,125-92 0,-45 34 0,3 3 0,-85 95 0,139-138 0,1 0 0,1 1 0,0-1 0,0 1 0,1 1 0,1-1 0,1 1 0,0 0 0,0 0 0,2 0 0,-1 1 0,2-1 0,0 0 0,1 1 0,0-1 0,1 1 0,1-1 0,0 1 0,8 27 0,-6-36 0,0 1 0,0-1 0,0 0 0,0 0 0,1-1 0,0 1 0,0-1 0,1 0 0,-1 0 0,1-1 0,0 0 0,0 0 0,1 0 0,-1-1 0,1 0 0,0 0 0,0 0 0,0-1 0,0 0 0,10 1 0,18 3 0,1-1 0,66 0 0,-81-5 0,19 1 0,1-2 0,0-2 0,0-1 0,56-15 0,-71 12 0,-1-1 0,1-2 0,-2 0 0,1-2 0,-2-1 0,0 0 0,38-30 0,-16 3 0,-2-1 0,-2-2 0,-1-2 0,-3-2 0,-2-2 0,-2 0 0,-2-3 0,32-69 0,-15 9 0,-4-2 0,-5-2 0,24-126 0,-52 197 0,-2 0 0,-3 0 0,-1-1 0,-3 0 0,-5-79 0,2 117 0,0 1 0,-1-1 0,0 0 0,0 0 0,-1 1 0,0 0 0,-1-1 0,1 1 0,-1 0 0,-1 1 0,1-1 0,-1 1 0,0 0 0,-7-7 0,1 5 0,1-1 0,-1 1 0,-1 1 0,1 0 0,-1 0 0,-1 1 0,-20-7 0,-5 2 0,0 2 0,0 1 0,0 2 0,-72-1 0,67 6 0,-144-1 0,154 4 0,0 1 0,1 1 0,-53 15 0,69-13 0,0 0 0,0 1 0,0 1 0,1 1 0,0 0 0,1 1 0,0 0 0,0 1 0,1 1 0,-14 16 0,4-1 0,0 2 0,2 0 0,-32 60 0,44-70 0,1 0 0,1 1 0,0-1 0,2 1 0,0 1 0,2-1 0,-2 27 0,4 147 0,3-136 0,-2-48 0,1 0 0,0 0 0,0 1 0,1-1 0,1 0 0,-1 0 0,2-1 0,-1 1 0,1-1 0,9 16 0,-9-19 0,1 0 0,0 0 0,0 0 0,1-1 0,-1 0 0,1 0 0,0 0 0,1-1 0,-1 0 0,1 0 0,0-1 0,0 1 0,0-1 0,0-1 0,9 3 0,33 4 0,1-3 0,0-1 0,-1-3 0,93-7 0,-74 2 0,-54 3 0,1-1 0,0 0 0,0-2 0,-1 1 0,26-9 0,-35 9 0,-1 0 0,1 0 0,-1 0 0,0-1 0,0 0 0,0 1 0,0-1 0,-1-1 0,1 1 0,-1 0 0,0-1 0,0 0 0,0 0 0,0 0 0,-1 0 0,1 0 0,-1 0 0,0-1 0,0 1 0,-1-1 0,2-7 0,0-7-348,0 0 0,-2-35-1,0 49 29,-2-53-6506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7T17:24:30.714"/>
    </inkml:context>
    <inkml:brush xml:id="br0">
      <inkml:brushProperty name="width" value="0.35" units="cm"/>
      <inkml:brushProperty name="height" value="0.35" units="cm"/>
      <inkml:brushProperty name="color" value="#168B9E"/>
    </inkml:brush>
  </inkml:definitions>
  <inkml:trace contextRef="#ctx0" brushRef="#br0">1118 728 24575,'596'0'0,"-1562"0"0,955 0 0,0-1 0,0 0 0,0 0 0,1-1 0,-1-1 0,-18-6 0,27 9 0,0-1 0,1 0 0,-1 0 0,1 0 0,-1 0 0,1 0 0,-1 0 0,1 0 0,-1 0 0,1-1 0,0 1 0,0 0 0,0-1 0,0 1 0,0-1 0,0 0 0,0 1 0,0-1 0,0-2 0,1 2 0,0-1 0,0 1 0,0-1 0,0 1 0,1 0 0,-1-1 0,1 1 0,0 0 0,0-1 0,0 1 0,0 0 0,0 0 0,0 0 0,0 0 0,1 0 0,-1 0 0,1 0 0,-1 0 0,3-2 0,18-15 0,0 1 0,1 1 0,1 0 0,1 2 0,0 1 0,38-16 0,-13 6 0,19-9 0,2 3 0,2 3 0,117-27 0,-176 51 0,-8 2 0,0 0 0,1-1 0,-1 0 0,0 0 0,0 0 0,-1 0 0,1-1 0,7-5 0,-13 8 0,1 0 0,-1 0 0,0-1 0,1 1 0,-1 0 0,0 0 0,0-1 0,1 1 0,-1 0 0,0-1 0,0 1 0,0 0 0,1-1 0,-1 1 0,0-1 0,0 1 0,0 0 0,0-1 0,0 1 0,0-1 0,0 1 0,0 0 0,0-1 0,0 1 0,0-1 0,0 1 0,0 0 0,0-1 0,0 1 0,0-1 0,0 1 0,0 0 0,-1-1 0,1 1 0,0 0 0,0-1 0,-1 1 0,1 0 0,0-1 0,0 1 0,-1 0 0,1-1 0,0 1 0,-1 0 0,1 0 0,0-1 0,-1 1 0,1 0 0,0 0 0,-1 0 0,0-1 0,-22-7 0,-20 0 0,0 2 0,-1 3 0,-75 2 0,63 1 0,-991 2 0,1255 0 0,250-5 0,-250-19 0,43-1 0,-103 26 0,107-5 0,-198-6 0,102-28 0,-105 22 0,112-16 0,89 29 0,7-1 0,-134-20 0,-85 13 0,58-4 0,116 12 0,21-1 0,-109-18 0,-85 11 0,54-4 0,158 13 0,22-2 0,-242-3 0,53-13 0,-67 12 0,0 0 0,1 2 0,0 1 0,0 1 0,0 0 0,25 3 0,-47-1 0,-1 0 0,0 0 0,0 0 0,1 0 0,-1 0 0,0 0 0,1 0 0,-1 0 0,0 0 0,0 0 0,1 0 0,-1 0 0,0 0 0,0 0 0,1 0 0,-1 1 0,0-1 0,0 0 0,1 0 0,-1 0 0,0 0 0,0 1 0,1-1 0,-1 0 0,0 0 0,0 0 0,0 1 0,0-1 0,1 0 0,-1 0 0,0 1 0,0-1 0,0 0 0,0 0 0,0 1 0,0-1 0,0 0 0,0 1 0,0-1 0,-8 11 0,-19 6 0,-28 6 0,0-2 0,-2-2 0,0-3 0,-74 11 0,-65 17 0,-144 40 0,122-33 0,111-22 0,49-12 0,-1-2 0,0-3 0,-82 6 0,-324-17 0,209-4 0,243 3 0,-48 0 0,47 0 0,35 0 0,225 1 0,726-20 0,423-8 0,-1174 27 0,-256 2 0,0 1 0,1 1 0,-1 2 0,-37 12 0,-137 52 0,164-54 0,-746 317 0,-83 29 0,735-316 0,-2-5 0,-1-7 0,-2-6 0,-216 14 0,-266-43 0,252-5 0,-214 6 0,548-6 0,40 6 0,-1 0 0,1-1 0,0 1 0,-1 0 0,1 0 0,0 0 0,-1 0 0,1 0 0,0-1 0,-1 1 0,1 0 0,0 0 0,0 0 0,-1-1 0,1 1 0,0 0 0,0-1 0,-1 1 0,1 0 0,0 0 0,0-1 0,0 1 0,0 0 0,-1-1 0,1 1 0,0 0 0,0-1 0,0 1 0,0 0 0,0-1 0,0 1 0,0-1 0,17-12 0,15-1 0,0 3 0,1 0 0,49-8 0,110-12 0,-142 25 0,121-17 0,548-90 0,-637 101 0,1 5 0,0 2 0,105 9 0,-35-1 0,2017-3 0,-2133 4 0,0 0 0,0 3 0,-1 1 0,0 1 0,64 27 0,-20-8 0,-55-20 0,-8-3 0,0 0 0,-1 1 0,0 1 0,0 0 0,19 13 0,-32-18 0,1 1 0,-1-1 0,0 1 0,-1-1 0,1 1 0,0 0 0,-1 0 0,1 0 0,-1 1 0,0-1 0,0 1 0,-1-1 0,1 1 0,-1-1 0,1 1 0,-1 0 0,0 0 0,-1 0 0,1-1 0,0 1 0,-1 0 0,0 0 0,0 0 0,0 0 0,-1 0 0,0 0 0,1 0 0,-1 0 0,-2 5 0,-1-1 0,0-1 0,0 1 0,0-1 0,-1 0 0,0 0 0,0 0 0,-1-1 0,0 0 0,0 0 0,0 0 0,-1-1 0,0 0 0,0 0 0,0-1 0,-9 4 0,-10 5 0,0-1 0,-1-1 0,-30 7 0,3-5 0,0-2 0,-1-2 0,-83 2 0,-172-14 0,151-2 0,-12 6 0,66 1 0,-1-4 0,-114-18 0,109 5 0,-132-1 0,-114 17 0,130 1 0,-222-2-1365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7T17:29:52.673"/>
    </inkml:context>
    <inkml:brush xml:id="br0">
      <inkml:brushProperty name="width" value="0.35" units="cm"/>
      <inkml:brushProperty name="height" value="0.35" units="cm"/>
      <inkml:brushProperty name="color" value="#0D5879"/>
    </inkml:brush>
  </inkml:definitions>
  <inkml:trace contextRef="#ctx0" brushRef="#br0">6039 1785 24575,'-92'106'0,"13"-13"0,-12 17 0,91-110 0,0 0 0,0 0 0,-1 1 0,1-1 0,0 0 0,0 1 0,0-1 0,0 0 0,-1 0 0,1 1 0,0-1 0,0 0 0,-1 0 0,1 0 0,0 1 0,0-1 0,-1 0 0,1 0 0,0 0 0,-1 0 0,1 0 0,0 0 0,-1 1 0,1-1 0,0 0 0,-1 0 0,1 0 0,0 0 0,-1 0 0,1 0 0,0 0 0,0 0 0,-1 0 0,1-1 0,0 1 0,-1 0 0,1 0 0,0 0 0,-1 0 0,1 0 0,0 0 0,0-1 0,-1 1 0,-2-18 0,8-26 0,45-139 0,-28 115 0,-4 0 0,18-137 0,-34 194 0,-2 0 0,0 0 0,0 0 0,-1 0 0,-1 0 0,0 0 0,0 0 0,-1 1 0,0-1 0,-1 1 0,0 0 0,0 0 0,-1 0 0,-1 0 0,0 1 0,0 0 0,-1 0 0,0 1 0,0 0 0,-1 0 0,0 0 0,0 1 0,-1 0 0,0 1 0,0 0 0,-20-9 0,-11-4 0,-1 3 0,-1 1 0,-1 2 0,0 2 0,-83-11 0,39 13 0,0 5 0,-89 6 0,163-2 0,-1 2 0,1-1 0,-1 1 0,1 1 0,0 0 0,0 1 0,0 1 0,-17 8 0,24-10 0,1 1 0,0-1 0,0 1 0,0 0 0,0 1 0,0-1 0,1 1 0,0 0 0,0 0 0,0 0 0,1 0 0,0 1 0,0 0 0,0-1 0,1 1 0,0 0 0,0 0 0,0 1 0,-1 9 0,-1 6 0,2 0 0,0 0 0,1 1 0,2-1 0,0 0 0,1 0 0,6 23 0,-7-36 0,1-1 0,1 0 0,0 0 0,0-1 0,1 1 0,-1 0 0,2-1 0,-1 0 0,1 0 0,0 0 0,0-1 0,1 0 0,0 0 0,0 0 0,1-1 0,-1 0 0,1 0 0,0 0 0,0-1 0,1 0 0,10 4 0,10 0 0,0-1 0,0-1 0,0-2 0,1-1 0,0-1 0,0-1 0,-1-2 0,36-4 0,-59 4 0,0 0 0,-1 1 0,1-1 0,-1-1 0,1 1 0,-1-1 0,0 0 0,1 0 0,-1 0 0,0 0 0,0-1 0,0 1 0,-1-1 0,1 0 0,-1 0 0,1-1 0,-1 1 0,0-1 0,0 0 0,-1 1 0,1-1 0,-1 0 0,0-1 0,0 1 0,0 0 0,0-1 0,-1 1 0,0-1 0,0 1 0,0-1 0,0-6 0,0 0 0,-1-1 0,0 1 0,-1-1 0,-1 1 0,0-1 0,0 1 0,-1 0 0,0 0 0,-1 0 0,0 0 0,-11-18 0,-2 2 0,-1 1 0,-2 1 0,0 1 0,-1 1 0,-2 1 0,-25-20 0,-4 1 0,-107-62 0,125 85 0,-1 2 0,-1 1 0,0 2 0,0 1 0,-1 2 0,-1 2 0,-42-5 0,34 9 0,-1 1 0,1 3 0,-1 2 0,1 1 0,-66 14 0,102-15 0,0 1 0,0-1 0,1 1 0,-1 1 0,1 0 0,0 0 0,0 1 0,0 0 0,1 1 0,0 0 0,0 0 0,0 1 0,1 0 0,0 0 0,0 0 0,-8 13 0,8-8 0,0 1 0,1 0 0,1 1 0,0 0 0,0 0 0,2 0 0,-1 0 0,2 0 0,0 1 0,0 22 0,1-20 0,1 0 0,0-1 0,1 1 0,1-1 0,1 1 0,7 25 0,-8-35 0,1-1 0,0 1 0,1-1 0,-1 0 0,1 0 0,1 0 0,-1-1 0,1 1 0,0-1 0,0 0 0,0 0 0,1-1 0,-1 1 0,1-1 0,0-1 0,1 1 0,11 4 0,9 1 0,0-2 0,1 0 0,-1-2 0,1-1 0,0-1 0,0-2 0,0-1 0,56-6 0,-79 6 0,-1-1 0,1 0 0,0 0 0,0-1 0,0 1 0,0-1 0,-1 0 0,1 0 0,-1-1 0,1 1 0,-1-1 0,0 0 0,0 0 0,0 0 0,-1-1 0,1 1 0,-1-1 0,0 0 0,0 0 0,0 0 0,0 0 0,-1-1 0,0 1 0,0-1 0,0 0 0,0 1 0,-1-1 0,1 0 0,-1 0 0,-1 0 0,2-10 0,-2 7 0,0 0 0,0 0 0,-1 0 0,0 1 0,-1-1 0,1 0 0,-2 0 0,1 1 0,-1-1 0,0 1 0,0-1 0,-1 1 0,0 0 0,0 1 0,-1-1 0,0 1 0,0 0 0,0 0 0,-13-10 0,1 5 0,0 0 0,-1 2 0,0 0 0,-1 1 0,1 1 0,-1 1 0,-1 0 0,-24-3 0,-166-14 0,110 18 0,-1 4 0,-148 18 0,181-7 0,1 3 0,1 3 0,0 2 0,-100 44 0,99-32 0,1 2 0,2 4 0,1 2 0,2 3 0,2 3 0,1 2 0,3 2 0,2 3 0,-58 73 0,96-103 0,1 1 0,1 0 0,0 1 0,2 0 0,1 1 0,1 0 0,1 1 0,-6 31 0,2 9 0,3 0 0,0 67 0,8-113 0,0-1 0,2 1 0,0 0 0,1-1 0,0 0 0,2 1 0,0-1 0,1-1 0,1 1 0,1-1 0,0 0 0,1 0 0,1-1 0,0 0 0,2 0 0,-1-1 0,2-1 0,0 0 0,1 0 0,0-1 0,1-1 0,20 15 0,1-4 0,0-2 0,2 0 0,0-3 0,1-1 0,0-2 0,1-1 0,1-3 0,1-1 0,-1-1 0,60 3 0,-91-11 0,0-1 0,0 0 0,-1 0 0,1-1 0,0 0 0,0 0 0,10-4 0,-15 3 0,0 0 0,0 0 0,0 0 0,-1 0 0,1 0 0,-1-1 0,0 0 0,0 0 0,0 0 0,0 0 0,0 0 0,0 0 0,-1-1 0,0 1 0,0-1 0,0 0 0,3-6 0,2-10 0,-1 0 0,-1 0 0,-1-1 0,-1 1 0,0-1 0,-2 0 0,0 0 0,-4-37 0,-5-5 0,-25-100 0,-5 26 0,-6 1 0,-6 3 0,-5 2 0,-7 2 0,-82-127 0,133 237 0,-1 2 0,-1-1 0,0 2 0,-1 0 0,-1 0 0,0 1 0,-2 1 0,-19-13 0,24 19 0,-2 0 0,1 2 0,-1 0 0,0 0 0,0 1 0,-1 1 0,1 0 0,-1 1 0,0 1 0,0 0 0,-30 1 0,32 1 0,1 1 0,0 0 0,-1 1 0,1 1 0,0-1 0,0 2 0,0 0 0,0 0 0,1 1 0,0 1 0,0 0 0,-15 11 0,13-7 0,1 0 0,1 1 0,0 1 0,0 0 0,2 1 0,-1-1 0,1 2 0,-12 24 0,5 2 0,1 1 0,1 0 0,3 1 0,1 0 0,2 1 0,-2 54 0,2-5 0,8 174 0,2-249 0,0 0 0,1 0 0,0-1 0,1 1 0,2-1 0,-1 0 0,2 0 0,0 0 0,1-1 0,0 0 0,1 0 0,1-1 0,15 17 0,-11-18 0,0 1 0,1-2 0,0 0 0,1-1 0,1 0 0,0-2 0,0 0 0,1 0 0,0-2 0,0 0 0,28 6 0,7-1 0,0-2 0,1-2 0,0-3 0,0-2 0,0-3 0,1-1 0,-1-4 0,0-1 0,55-15 0,-73 12 0,-1-1 0,0-2 0,0-2 0,-1-1 0,-1-1 0,-1-2 0,0-1 0,-1-2 0,-1-1 0,-1-1 0,-2-2 0,0 0 0,-1-2 0,24-33 0,-41 46 0,-1 0 0,0-1 0,-1 0 0,-1 0 0,0 0 0,-1-1 0,-1 0 0,0 0 0,-1 0 0,2-29 0,-4 15 0,-1 1 0,-2-1 0,0 1 0,-2-1 0,-9-31 0,4 33 0,0 0 0,-2 0 0,-2 2 0,0-1 0,-1 1 0,-35-45 0,1 11 0,-82-80 0,88 100 0,-1 0 0,-3 3 0,-82-51 0,96 69 0,-1 2 0,0 2 0,-1 1 0,0 1 0,-1 2 0,-1 1 0,-41-5 0,8 6 0,0 3 0,-1 3 0,1 4 0,0 2 0,-73 13 0,107-10 0,1 1 0,0 2 0,1 1 0,0 2 0,0 1 0,1 1 0,1 2 0,1 2 0,0 0 0,1 2 0,-50 45 0,49-36 0,1 1 0,2 1 0,-45 67 0,65-87 0,1 1 0,0 0 0,1 0 0,0 0 0,1 0 0,0 1 0,1-1 0,0 1 0,1 0 0,1 0 0,0 0 0,0 0 0,2 0 0,-1 0 0,2 0 0,4 23 0,-1-25 0,-1 1 0,1-1 0,1 0 0,0 0 0,0-1 0,1 0 0,0 0 0,1-1 0,0 1 0,1-2 0,0 1 0,14 9 0,-2-2 0,2-1 0,0 0 0,0-2 0,45 17 0,-14-11 0,0-3 0,2-2 0,-1-3 0,60 4 0,233 1 0,-253-16 0,0-5 0,0-3 0,161-36 0,-210 33 0,-1-3 0,-1-1 0,-1-3 0,0-1 0,-1-2 0,-1-2 0,-1-2 0,-2-1 0,59-52 0,-63 46 0,-2-1 0,-1-2 0,42-62 0,-59 75 0,-1 0 0,-1-1 0,-1 0 0,-1-1 0,-2 0 0,0-1 0,-1 0 0,4-31 0,-7 19 0,-1-1 0,-2 0 0,-1 0 0,-2 1 0,-2-1 0,-1 1 0,-2 0 0,-2 0 0,-1 0 0,-2 2 0,-31-66 0,16 48 0,-3 1 0,-2 1 0,-2 2 0,-3 2 0,-1 1 0,-2 2 0,-3 1 0,-1 3 0,-1 1 0,-3 3 0,-100-59 0,119 81 0,0 2 0,-1 1 0,0 2 0,-1 1 0,0 1 0,0 1 0,-1 2 0,1 1 0,-1 2 0,0 1 0,1 1 0,-1 2 0,1 1 0,-1 2 0,-44 13 0,12 2 0,1 2 0,2 4 0,0 2 0,2 2 0,1 3 0,-68 53 0,87-56 0,1 1 0,1 2 0,2 2 0,2 1 0,1 2 0,2 1 0,1 1 0,3 1 0,-39 85 0,36-57 0,4 1 0,2 2 0,4 0 0,3 1 0,-11 138 0,14 3 0,18 259 0,-2-428 0,1-1 0,3 0 0,2 0 0,1-1 0,3 0 0,1-1 0,3 0 0,1-2 0,2 0 0,1-1 0,3 0 0,1-2 0,2-2 0,1 0 0,2-1 0,1-2 0,2-2 0,60 46 0,-36-39 0,1-3 0,2-3 0,1-2 0,2-2 0,1-4 0,1-2 0,0-3 0,124 19 0,-8-17 0,1-8 0,190-11 0,-307-3 0,0-3 0,81-15 0,-123 14 0,0-1 0,0 0 0,0-2 0,-1-1 0,-1 0 0,1-2 0,-1-1 0,-1 0 0,29-24 0,-8-1 0,-2-2 0,-1-2 0,-3-1 0,-1-2 0,-2-1 0,-2-2 0,24-51 0,-19 25 0,-3-2 0,-3-1 0,-4-1 0,18-93 0,-33 124 0,-3-1 0,-1 0 0,-2-90 0,-5 113 0,-2 0 0,0 0 0,-2 1 0,-1-1 0,0 1 0,-2 0 0,-1 1 0,0 0 0,-22-35 0,7 22 0,-2 1 0,-1 1 0,-1 2 0,-2 0 0,-1 2 0,-1 2 0,-1 1 0,-2 1 0,-41-22 0,-6 3 0,-3 3 0,-1 4 0,-99-28 0,87 35-64,0 5 1,-2 4-1,0 5 0,-1 4 0,-179 1 0,205 14 44,0 4 0,1 3 0,0 3 0,1 3 0,0 3 0,2 4 0,0 3 0,-103 53 0,77-25 20,3 4 0,2 5 0,-106 94 0,140-106 0,3 4 0,1 2 0,4 2 0,2 2 0,-62 104 0,89-126 0,1 1 0,3 0 0,1 1 0,-12 51 0,21-62 0,1 0 0,1 0 0,2 0 0,1 1 0,2-1 0,6 57 0,-4-72 13,1-1 1,1-1-1,0 1 0,1 0 0,0-1 0,1 0 0,1 0 1,0-1-1,1 0 0,0 0 0,0-1 0,2 0 0,-1 0 1,1-1-1,1 0 0,0-1 0,0 0 0,15 8 0,8 3 40,1-2-1,1-2 0,1-1 0,0-2 0,66 15 0,30 0-356,209 17-1,147-29-379,-308-23 374,0-8 0,-1-7 1,-1-9-1,346-106 0,-334 69 239,-2-7 0,-4-9 0,-4-8 0,210-142 0,-163 71-65,-8-10 1,-7-9 0,-8-9 0,229-278-1,-418 451 367,-1 0 0,-1-2 0,0 1 0,13-29 0,-24 42-135,0-1 1,0 0 0,-1 0-1,0 0 1,0 0-1,-1 0 1,0 0 0,0-1-1,0 1 1,-1 0-1,-1-1 1,1 1 0,-1 0-1,0 0 1,0 0-1,-1-1 1,-5-10 0,2 6-6,-1 0 0,-1 0 0,0 1 0,-1 0 0,0 0 0,-1 1 1,0 0-1,-1 1 0,0 0 0,-12-9 0,-11-5-98,-1 2 0,-45-21-1,-13 0 8,-2 4 0,-1 4 0,-181-38 0,92 39 0,-218-11 0,386 43 0,-89-7 0,0 4 0,-152 14 0,251-9 0,0 0 0,-1 0 0,1 0 0,0 1 0,0 0 0,1 0 0,-1 1 0,0-1 0,1 1 0,-1 1 0,1-1 0,0 1 0,0-1 0,1 2 0,-1-1 0,1 0 0,0 1 0,0 0 0,0 0 0,0 0 0,1 0 0,0 1 0,-4 10 0,0 6 0,0 1 0,2-1 0,1 1 0,0 1 0,1 25 0,-7 87 0,13 220 0,1-296 0,4-1 0,2 0 0,2-1 0,3 0 0,2 0 0,32 67 0,-36-99 0,1 0 0,1-1 0,1 0 0,2-2 0,0 0 0,2-1 0,0-1 0,45 37 0,-36-38 0,1 0 0,0-2 0,2-1 0,0-1 0,0-2 0,2-2 0,37 10 0,-19-9 0,-1-2 0,1-3 0,1-2 0,-1-2 0,1-3 0,0-2 0,-1-2 0,1-2 0,-1-3 0,0-2 0,-1-2 0,-1-3 0,0-1 0,0-3 0,-2-2 0,-1-2 0,0-2 0,-2-2 0,62-49 0,-69 46 0,-2-2 0,-1-2 0,-1-1 0,36-49 0,-54 61 0,-2 0 0,0 0 0,-1-1 0,-2-1 0,0 0 0,-2 0 0,-1-1 0,0-1 0,3-29 0,-5 13 0,-2 0 0,-2-86 0,-3 110 0,-1 0 0,-1 0 0,-1 1 0,-1-1 0,0 1 0,-1 0 0,-1 0 0,-1 1 0,-13-23 0,-2 7 0,-2 2 0,0 0 0,-2 2 0,-2 1 0,0 1 0,-2 2 0,-1 0 0,0 3 0,-71-37 0,33 25 0,-2 3 0,-1 4 0,-1 2 0,-87-16 0,79 25 0,-1 3 0,1 4 0,-2 4 0,-121 7 0,138 3 0,0 4 0,1 3 0,0 2 0,1 4 0,-121 49 0,126-40 0,2 3 0,1 3 0,1 2 0,2 2 0,2 3 0,1 1 0,2 3 0,-44 53 0,56-54 0,2 3 0,2 0 0,3 3 0,1 0 0,2 2 0,3 1 0,2 0 0,2 2 0,-18 82 0,25-81 0,3-1 0,3 1 0,1 1 0,4-1 0,5 80 0,-1-111 0,2 0 0,0-1 0,2 1 0,0-1 0,2 0 0,0 0 0,2-1 0,0-1 0,1 1 0,2-2 0,0 1 0,1-2 0,1 0 0,0-1 0,21 19 0,-8-14 0,0-2 0,1 0 0,1-2 0,1-2 0,1 0 0,53 19 0,211 49 0,-147-53-89,1-6-1,1-7 1,0-7-1,1-6 1,0-7-1,0-6 1,294-54-1,-366 43 90,-1-3 0,-1-4 0,150-68 0,-227 92 13,46-28-54,-46 28 52,0 1 0,0 0 1,-1-1-1,1 1 0,0-1 0,-1 1 0,1-1 0,0 1 1,-1-1-1,1 1 0,-1-1 0,1 0 0,-1 1 0,1-1 0,-1 0 1,1 0-1,-1 1 0,0-1 0,1 0 0,-1 0 0,0 1 1,0-1-1,1 0 0,-1 0 0,0 0 0,0 0 0,0 1 1,0-1-1,0 0 0,0 0 0,0 0 0,-1 0 0,1 1 0,0-1 1,0 0-1,-1 0 0,1 0 0,0 1 0,-1-1 0,1 0 1,-1 1-1,1-1 0,-1 0 0,1 1 0,-1-1 0,1 0 1,-1 1-1,0-1 0,1 1 0,-1-1 0,0 1 0,0 0 0,1-1 1,-1 1-1,-1-1 0,-16-6 9,-1 1-1,1 1 1,-1 1 0,0 0-1,-32-1 1,49 5-19,-665-27-1,570 27 0,-358 11 0,350-2 0,-1 5 0,-134 34 0,187-35 0,34-9 0,0 0 0,0 1 0,1 2 0,-31 13 0,46-16 0,11-1 0,19 0 0,0-2 0,47-2 0,-37 0 0,170-12-92,236-43 0,204-73-382,-210 38 511,151 4-37,-472 68 0,-115 19 9,0 0 0,1 0 0,-1-1 0,0 1 0,0 0 0,0-1 0,0 1 0,0-1 0,0 1 0,1-1 1,-1 1-1,0-1 0,0 0 0,-1 0 0,1 1 0,0-1 0,0 0 0,1-1 0,-2 1 2,0 1 0,0-1 0,-1 1-1,1-1 1,0 1 0,0-1 0,0 1 0,0-1 0,0 0-1,-1 1 1,1 0 0,0-1 0,0 1 0,-1-1-1,1 1 1,0-1 0,-1 1 0,1-1 0,-1 1 0,1 0-1,0-1 1,-1 1 0,1 0 0,-1-1 0,1 1 0,-2 0-1,-47-20 147,-39-2-151,-169-19 1,-108 15-171,355 25 151,-689-43-987,-700-28 995,1355 71 5,38 1 0,10 0 0,69 1 0,802 37 1224,-721-21-1237,-1 7-1,-1 6 0,252 86 0,-161-27 14,-241-88 0,1 1 0,0-1 0,-1 0 0,1 1 0,0-1 0,-1 1 0,0 0 0,1-1 0,2 5 0,-4-6 0,-1 1 0,1-1 0,-1 1 0,0 0 0,1-1 0,-1 1 0,0-1 0,0 1 0,1 0 0,-1-1 0,0 1 0,0 0 0,0 0 0,0-1 0,0 1 0,0 0 0,0-1 0,0 1 0,0 0 0,0-1 0,0 1 0,0 0 0,-1-1 0,1 1 0,0 0 0,-1 0 0,-2 3 0,0-1 0,0 0 0,0 0 0,-1 0 0,1 0 0,-1-1 0,0 1 0,0-1 0,0 0 0,0 0 0,-7 2 0,-570 183 0,478-158 0,-58 16 0,-595 164 0,724-198 0,31-10 0,1-1 0,0 0 0,0 0 0,0 0 0,0 1 0,0-1 0,0 0 0,0 0 0,0 0 0,0 0 0,0 1 0,0-1 0,0 0 0,0 0 0,0 0 0,0 1 0,0-1 0,0 0 0,0 0 0,0 0 0,0 1 0,1-1 0,-1 0 0,0 0 0,0 0 0,0 0 0,0 1 0,0-1 0,0 0 0,0 0 0,1 0 0,-1 0 0,0 0 0,0 1 0,0-1 0,0 0 0,1 0 0,-1 0 0,0 0 0,0 0 0,0 0 0,1 0 0,-1 0 0,0 0 0,0 0 0,0 0 0,1 0 0,-1 0 0,0 0 0,0 0 0,0 0 0,1 0 0,-1 0 0,0 0 0,0 0 0,0 0 0,1 0 0,-1 0 0,0 0 0,0-1 0,0 1 0,68 2 0,-56-2 0,1306-8 0,-1131 3 0,191-31 0,-376 35 0,-6 0 0,-22 0 0,-48 0 0,-535 60-127,294-21-389,-1510 50 387,1779-90 129,47 2 0,-1-1 0,0 1 0,0 0 0,0 0 0,1 0 0,-1 0 0,0 0 0,0 0 0,0-1 0,0 1 0,0 0 0,1 0 0,-1 0 0,0-1 0,0 1 0,0 0 0,0 0 0,0 0 0,0-1 0,0 1 0,0 0 0,0 0 0,0 0 0,0-1 0,0 1 0,0 0 0,0 0 0,0 0 0,0-1 0,0 1 0,0 0 0,0 0 0,0-1 0,0 1 0,0 0 0,0 0 0,0 0 0,0 0 0,-1-1 0,1 1 0,0 0 0,0 0 0,0 0 0,0 0 0,0-1 0,-1 1 0,1 0 0,0 0 0,0 0 0,0 0 0,-1 0 0,1 0 0,0 0 0,0-1 0,0 1 0,-1 0 0,1 0 0,0 0 0,14-7 80,1 1-1,0 0 1,1 1 0,28-6 0,6-2 165,338-104-105,200-54-152,-514 152 12,308-72 0,-271 70 0,163-11 0,-251 31 0,59-7 0,-67 0 0,-25 0 0,-39-5 0,39 11 0,-590-119 0,15 4 0,-203-92 0,781 207 0,0 0 0,-1-1 0,1 0 0,0 0 0,1-1 0,-1 1 0,1-2 0,-1 1 0,1-1 0,0 0 0,-8-9 0,12 12 0,1 0 0,0 0 0,-1 0 0,1 0 0,0 0 0,0 0 0,1 0 0,-1-1 0,0 1 0,1 0 0,-1 0 0,1-1 0,0 1 0,0 0 0,0 0 0,0-1 0,0-2 0,1 2 0,0-1 0,1 1 0,-1 0 0,1-1 0,-1 1 0,1 0 0,0 0 0,0 0 0,0 1 0,1-1 0,-1 0 0,1 1 0,-1-1 0,6-2 0,9-8 0,1 2 0,1 0 0,0 1 0,1 0 0,-1 2 0,33-9 0,133-25 0,-180 41 0,180-27 0,289-8 0,194 38 0,-629-1 0,-13-1 0,-18-1 0,0 1 0,0 0 0,1 0 0,-1 1 0,0 0 0,0 0 0,0 1 0,0 0 0,7 3 0,-13 1 0,-16 0 0,-29 6 0,-68 10 0,40-10 0,-669 94-698,-11-33-260,525-53 874,-746 58-33,-3-49-1,906-31 118,56-3 0,17-3 0,14-3 79,0 1 1,0 1-1,1 0 0,0 1 0,1 2 0,0 0 0,22-4 0,9-4 230,196-48 346,109-4-697,109 8-777,1474-69-2579,-763 113 2109,-392 23 3353,-757-8-1156,-55-1 150,-291 0 608,-21 0-1693,-121 0-793,-17-1 26,-951 7-1628,6 52 943,1057-28 800,-378 18 2110,889-86 1487,679-143-1034,1124-166-4286,-590 213 1689,-1154 124 854,134-6-306,-122 9 3038,-1631 11-3442,770-6 76,-335 2 419,935 0 74,15 2 0,0-2 0,0-2 0,0 0 0,0-2 0,-34-9 0,60 12 40,1 0-1,-1-1 0,1 1 1,-1-1-1,1 1 0,0-1 1,0 0-1,0 0 0,0 0 1,-4-5-1,7 7-19,-1-1 0,1 1 1,0-1-1,0 1 0,-1 0 0,1-1 1,0 1-1,0-1 0,0 1 0,-1-1 1,1 1-1,0-1 0,0 1 0,0 0 0,0-1 1,0 1-1,0-1 0,0 1 0,0-1 1,0 1-1,0-1 0,0 1 0,1-1 1,-1 1-1,0-1 0,0 1 0,0-1 0,1 1 1,-1-1-1,24-12 401,12 5-391,1 2 0,0 1 0,1 2 0,57 3-1,-28-1-19,863 0-10,-620 2 0,265 37 0,-537-34 0,-14 0 0,-58-2 0,6-1 0,-1287 110-912,-54 3 696,872-110 380,475-4 375,25 4-205,39 6-243,591 45-81,-296-32-184,562 42-746,8-42 974,-883-23-54,-16-1 0,0 0 0,0 1 0,0 0 0,0 0 0,0 1 0,0 0 0,0 1 0,14 4 0,-22 1 20,-15 2 124,-19 2 132,-2-1 1,-44 7-1,-6 0-247,-160 40-21,-83 25-172,-1901 560-1917,1002-263 1808,1220-377 280,-24 9 33,0-2-1,-1-2 0,-48 5 1273,101-15-716,87-14-203,116-35-301,126-43-256,130-42-655,98-33-176,989-280-1487,26 82-922,-624 257 3857,-2 93 6909,-850 15-7309,-102 2-53,0 0-1,1-1 0,-1-1 1,0-1-1,21-8 0,-35 8 1,-11 0 0,-22-1 0,-43 3 0,-106 9 0,-443 68-290,-7 33-890,451-76 849,-2552 407-2703,2500-406 4265,-407 4 0,609-39 58,53 0-708,275-10-78,15-7-503,100-11-164,-80 4-73,1806-111-2207,-373 125 385,-685 89 1927,-1002-67 116,537 49 2981,-606-59-2756,19 5 791,-46 0-387,-268 46-348,5-5-265,-1554 279-2949,1630-285 2745,-1373 246-2618,-21-134 2629,715-155 5758,318-2-4962,455 6-603,-131-3 0,212-6 0,29 8 0,1 0 0,0 0 0,-1 0 0,1-1 0,-1 1 0,1 0 0,0-1 0,-1 1 0,1 0 0,0-1 0,-1 1 0,1 0 0,0-1 0,0 1 0,-1 0 0,1-1 0,0 1 0,0-1 0,0 1 0,0-1 0,-1 1 0,1 0 0,0-1 0,0 1 0,0-1 0,0 1 0,0-1 0,0 1 0,0-1 0,0 1 0,0 0 0,1-2 0,1-1 0,0 1 0,1-1 0,0 0 0,-1 1 0,1-1 0,0 1 0,0 0 0,1 0 0,-1 0 0,0 0 0,1 1 0,-1-1 0,1 1 0,4-2 0,86-27 0,107-19 0,-138 35 0,281-60-164,120-13-655,1442-121-2443,26 165 1729,-650 119-172,-727-15 4503,1-43 1859,-515-19-4629,54 1-28,-95 0 0,0 0 0,0 0 0,-1 0 0,1 1 0,0-1 0,0 0 0,0 0 0,0 0 0,-1 0 0,1 1 0,0-1 0,0 0 0,0 0 0,0 1 0,0-1 0,0 0 0,0 0 0,0 1 0,0-1 0,-1 0 0,1 0 0,0 1 0,0-1 0,0 0 0,0 0 0,1 1 0,-1-1 0,0 0 0,0 0 0,0 1 0,0-1 0,0 0 0,0 0 0,0 1 0,0-1 0,0 0 0,1 0 0,-1 1 0,0-1 0,0 0 0,0 0 0,0 0 0,1 0 0,-1 1 0,0-1 0,0 0 0,1 0 0,-1 0 0,0 0 0,0 0 0,0 0 0,1 1 0,-1-1 0,1 0 0,-37 15 0,-67 15 0,-131 21 0,-89 7-164,-1426 237-1787,-17-34 2038,1592-238-136,-597 69-653,-5-62 1728,731-33-405,-29 1 511,135-1-1132,-5 3 0,475-49-85,-119 10-661,1824-211-2263,-1529 162 3053,422-110 679,-786 130 1077,-265 53-1376,0 4 1,117-1-1,-171 9-424,-49-9 0,-27 0 0,0 2 0,-79-4 0,-937-48-731,-5 44-299,-35-1 262,903 12 645,-579-12 250,727 17 639,40-1-318,14-3-23,29-9 247,34-4-594,0 2 1,94-13-1,136-3-118,-198 24 59,738-37-19,6 44 0,-603 3 0,-193 0 0,0-1 0,0-3 0,0-1 0,-1-2 0,0-2 0,0-1 0,60-23 0,7-7 0,-65 25 0,62-29 0,-100 41 0,-1 1 0,1 0 0,0-1 0,0 1 0,-1-1 0,1 0 0,-1 0 0,1 0 0,-1 0 0,0 0 0,0 0 0,0-1 0,0 1 0,0-1 0,-1 0 0,1 1 0,-1-1 0,1 0 0,-1 0 0,0 0 0,0 0 0,-1 0 0,1 0 0,-1 0 0,1 0 0,-1-6 0,-1 5 0,0-1 0,-1 1 0,0 0 0,1-1 0,-1 1 0,-1 0 0,1 0 0,-1 0 0,0 1 0,1-1 0,-2 1 0,1-1 0,0 1 0,-1 0 0,1 0 0,-1 0 0,0 1 0,-4-3 0,-26-14 0,0 1 0,-2 2 0,-43-14 0,-121-29 0,155 46 0,-571-112 0,451 113 0,-6-1 0,148 9 0,0 0 0,1-2 0,-1 0 0,1-1 0,-26-13 0,44 18 0,0 0 0,0 0 0,0-1 0,0 1 0,1-1 0,-1 0 0,1 0 0,-1 0 0,1-1 0,0 1 0,0-1 0,-4-7 0,6 9 0,1 0 0,-1 0 0,1 0 0,-1 0 0,1 0 0,0 0 0,0 0 0,-1 0 0,2 0 0,-1 0 0,0 0 0,0 0 0,1 0 0,-1 0 0,1 0 0,-1 0 0,1 0 0,0 1 0,0-1 0,0 0 0,0 0 0,0 1 0,0-1 0,0 1 0,1-1 0,-1 1 0,0-1 0,1 1 0,0 0 0,-1-1 0,4 0 0,10-9 0,0 2 0,1 0 0,0 1 0,0 0 0,1 2 0,25-8 0,114-20 0,-112 26 0,537-84 0,-561 89 0,-27 2 0,-42 1 0,34 0 0,-25 1 0,-760-16 0,410-17 0,-337-12 0,-1630 47 0,2350-3 0,-1 0 0,0 0 0,0-1 0,0 0 0,0-1 0,0 1 0,1-2 0,-1 1 0,-9-5 0,14 5 0,-1 0 0,1-1 0,0 1 0,-1-1 0,1 0 0,1 0 0,-1 0 0,0-1 0,1 1 0,0 0 0,-1-1 0,1 0 0,1 1 0,-1-1 0,0 0 0,1 0 0,0 0 0,0 0 0,-1-7 0,-1-20-163,1 0-1,4-62 1,-1 70-712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7T17:54:50.095"/>
    </inkml:context>
    <inkml:brush xml:id="br0">
      <inkml:brushProperty name="width" value="0.35" units="cm"/>
      <inkml:brushProperty name="height" value="0.35" units="cm"/>
      <inkml:brushProperty name="color" value="#0D5879"/>
    </inkml:brush>
  </inkml:definitions>
  <inkml:trace contextRef="#ctx0" brushRef="#br0">3320 829 24575,'0'-4'0,"0"0"0,-1 0 0,0 0 0,1 0 0,-1 1 0,0-1 0,-1 0 0,1 1 0,-1-1 0,1 1 0,-1-1 0,0 1 0,-1 0 0,1 0 0,-4-4 0,1 1 0,-2 0 0,1 1 0,-1 0 0,0 0 0,0 0 0,-13-5 0,-5-1 0,-1 2 0,0 1 0,-40-8 0,-47-2 0,0 5 0,-1 5 0,-186 11 0,197 7 0,0 4 0,2 4 0,0 5 0,1 5 0,-183 76 0,65-3 0,-287 180 0,284-134 0,-103 57 0,315-199 0,0-1 0,0 0 0,0 0 0,-15 3 0,23-7 0,0 1 0,0-1 0,0 0 0,-1 1 0,1-1 0,0 0 0,0 0 0,0 0 0,-1 0 0,1 0 0,0 0 0,0-1 0,0 1 0,-1 0 0,1-1 0,0 1 0,0 0 0,0-1 0,0 1 0,0-1 0,0 0 0,0 1 0,0-1 0,0 0 0,0 0 0,0 0 0,0 0 0,1 1 0,-1-1 0,0 0 0,0 0 0,1 0 0,-1-1 0,1 1 0,-1 0 0,1 0 0,0 0 0,-1 0 0,1 0 0,0-1 0,0 1 0,0 0 0,-1 0 0,1 0 0,1-1 0,-1-1 0,1-6 0,0 0 0,0 0 0,1 0 0,0 1 0,1-1 0,0 0 0,0 1 0,1 0 0,0-1 0,6-8 0,11-15 0,27-32 0,-35 48 0,264-312 0,-78 98 0,-196 226 0,0 0 0,0 1 0,1 0 0,-1 0 0,1 0 0,0 0 0,4-2 0,-7 4 0,-1 1 0,1 0 0,-1 0 0,1-1 0,-1 1 0,1 0 0,-1 0 0,1 0 0,-1 0 0,1 0 0,-1 0 0,1 0 0,-1 0 0,1 0 0,0 0 0,-1 0 0,1 0 0,-1 0 0,1 0 0,-1 1 0,1-1 0,-1 0 0,1 0 0,-1 1 0,0-1 0,1 0 0,0 1 0,0 0 0,-1 0 0,1 1 0,0-1 0,-1 1 0,1-1 0,-1 0 0,0 1 0,1-1 0,-1 1 0,0-1 0,0 1 0,0-1 0,0 1 0,0 2 0,-2 15 0,0-1 0,-1 1 0,-1-1 0,-1 0 0,-11 27 0,-47 94 0,26-61 0,-127 278 0,162-350 0,-1 0 0,1 0 0,0 0 0,1 1 0,-1-1 0,1 0 0,1 1 0,-1 6 0,1-12 0,0 0 0,0 0 0,0 0 0,1 0 0,-1 0 0,0-1 0,0 1 0,1 0 0,-1 0 0,0 0 0,1 0 0,-1-1 0,1 1 0,-1 0 0,1 0 0,-1-1 0,1 1 0,0 0 0,-1-1 0,1 1 0,0-1 0,0 1 0,0 0 0,1-1 0,0 1 0,0-1 0,0 0 0,0 0 0,0 0 0,0 0 0,0 0 0,0 0 0,0-1 0,0 1 0,-1 0 0,1-1 0,0 0 0,0 1 0,3-3 0,9-4 0,-1-1 0,0 0 0,0 0 0,0-2 0,-1 1 0,19-22 0,61-80 0,-53 61 0,493-667 0,-522 703 0,24-37 0,49-98 0,-77 135 0,1 0 0,-2-1 0,0 0 0,-1 0 0,0-1 0,-1 1 0,-1-1 0,0 1 0,-1-1 0,-1 0 0,-1 1 0,-2-22 0,1 33 0,1-1 0,-1 1 0,0 0 0,0 0 0,-1 0 0,1 0 0,-1 0 0,0 1 0,0-1 0,0 1 0,0 0 0,-1-1 0,1 2 0,-1-1 0,0 0 0,0 1 0,0-1 0,0 1 0,0 0 0,0 1 0,0-1 0,-1 1 0,-7-2 0,-12-2 0,-1 0 0,0 2 0,-28 0 0,39 2 0,-24 0 0,0 2 0,1 1 0,-1 2 0,1 1 0,0 3 0,-55 17 0,71-19 0,1 2 0,0 0 0,1 1 0,0 1 0,0 1 0,1 1 0,1 0 0,0 2 0,0-1 0,1 2 0,1 0 0,-26 35 0,36-41 0,-1-1 0,1 2 0,1-1 0,0 1 0,0-1 0,1 1 0,0 0 0,1 1 0,-3 17 0,5-24 0,0 0 0,0 1 0,0-1 0,0 0 0,1 0 0,0 0 0,0 0 0,0 0 0,0 0 0,0 0 0,1 0 0,0 0 0,0 0 0,0-1 0,0 1 0,1-1 0,-1 1 0,1-1 0,0 0 0,0 0 0,0 0 0,0-1 0,0 1 0,1-1 0,7 4 0,-1 0 0,0-2 0,1 0 0,-1 0 0,1-1 0,0 0 0,0-1 0,0 0 0,1-1 0,-1 0 0,0-1 0,0 0 0,1 0 0,-1-2 0,0 1 0,0-1 0,0-1 0,0 0 0,0-1 0,-1 0 0,1 0 0,-1-1 0,10-7 0,-6 3 0,0-1 0,0-1 0,-1 0 0,0-1 0,-1 0 0,-1-1 0,1-1 0,-2 0 0,0 0 0,-1-1 0,-1 0 0,0 0 0,10-29 0,-7 11 0,11-55 0,-20 78 0,0 0 0,-1 0 0,0-1 0,-1 1 0,0 0 0,-1-1 0,0 1 0,0 0 0,-6-20 0,5 26 0,0 1 0,0-1 0,0 0 0,0 1 0,0 0 0,-1-1 0,0 1 0,1 0 0,-1 0 0,0 1 0,-1-1 0,1 1 0,0-1 0,-1 1 0,-4-2 0,0 0 0,-1 1 0,1 0 0,-1 0 0,0 1 0,0 0 0,-14-1 0,-1 2 0,0 1 0,-1 1 0,1 1 0,-31 6 0,20 1 0,1 2 0,0 1 0,0 1 0,1 2 0,1 2 0,0 0 0,1 2 0,1 2 0,-48 43 0,25-16 0,3 3 0,2 3 0,-81 116 0,100-126 0,2 1 0,-36 84 0,54-105 0,0 0 0,1 1 0,2 0 0,1 0 0,0 0 0,2 1 0,0 41 0,4-58 0,0 0 0,1 1 0,0-1 0,1 0 0,0 0 0,0 0 0,1-1 0,0 1 0,0-1 0,1 0 0,0 0 0,1 0 0,0-1 0,0 0 0,0 0 0,1-1 0,0 1 0,0-1 0,1-1 0,0 1 0,0-1 0,13 6 0,5 1 0,1 0 0,1-2 0,-1-1 0,1-1 0,1-2 0,29 4 0,-19-5 0,-1-1 0,1-2 0,0-1 0,0-2 0,52-9 0,-77 8 0,0-1 0,-1-1 0,0 0 0,0-1 0,0 0 0,0-1 0,-1 0 0,0-1 0,0 0 0,-1-1 0,0 0 0,0-1 0,-1 0 0,0-1 0,0 0 0,-1-1 0,-1 0 0,9-14 0,-6 5 0,-1-1 0,-2-1 0,0 0 0,-1 0 0,-1 0 0,-1-1 0,-1 1 0,1-28 0,-1-26 0,-8-85 0,2 135 0,2 15 0,0 0 0,-1 0 0,-1 0 0,0 0 0,0 0 0,-1 1 0,-6-14 0,7 19 0,-1 1 0,0 0 0,0-1 0,0 1 0,-1 0 0,0 0 0,1 1 0,-1-1 0,0 1 0,-1 0 0,1 0 0,-1 0 0,1 1 0,-1-1 0,0 1 0,0 0 0,-7-2 0,-22-5 0,-1 2 0,1 1 0,-65-3 0,-110 14 0,176-2 0,1 2 0,0 1 0,0 2 0,1 1 0,0 1 0,0 2 0,1 1 0,1 1 0,0 2 0,-33 23 0,44-26 0,0 1 0,0 1 0,2 0 0,0 1 0,0 1 0,2 0 0,0 1 0,1 1 0,1 0 0,0 1 0,2 0 0,0 1 0,2 0 0,0 0 0,-8 37 0,15-53 0,0 0 0,0 0 0,1-1 0,-1 1 0,1 0 0,0 0 0,1 0 0,-1 0 0,1 0 0,0 0 0,0-1 0,1 1 0,-1 0 0,1-1 0,0 1 0,5 7 0,-3-8 0,-1 0 0,1 0 0,0 0 0,1-1 0,-1 1 0,1-1 0,-1 0 0,1-1 0,0 1 0,0-1 0,0 0 0,0 0 0,1 0 0,-1-1 0,9 1 0,42 6 0,1-2 0,-1-3 0,1-2 0,0-3 0,-1-3 0,1-1 0,-1-4 0,-1-1 0,55-20 0,-80 21 0,-2-1 0,1-2 0,-2-1 0,0-1 0,0-1 0,-2-1 0,45-39 0,-50 37 0,2 0 0,0 2 0,1 0 0,29-15 0,-47 29-85,-1 1 0,1-1-1,-1 0 1,0-1 0,0 1-1,0-1 1,-1 0 0,1 0-1,-1 0 1,0 0 0,0 0-1,0-1 1,0 1 0,-1-1-1,3-7 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7T17:54:50.848"/>
    </inkml:context>
    <inkml:brush xml:id="br0">
      <inkml:brushProperty name="width" value="0.35" units="cm"/>
      <inkml:brushProperty name="height" value="0.35" units="cm"/>
      <inkml:brushProperty name="color" value="#0D5879"/>
    </inkml:brush>
  </inkml:definitions>
  <inkml:trace contextRef="#ctx0" brushRef="#br0">46 1 24575,'-8'0'0,"-10"0"0,-2 7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7T17:54:54.469"/>
    </inkml:context>
    <inkml:brush xml:id="br0">
      <inkml:brushProperty name="width" value="0.35" units="cm"/>
      <inkml:brushProperty name="height" value="0.35" units="cm"/>
      <inkml:brushProperty name="color" value="#0D5879"/>
    </inkml:brush>
  </inkml:definitions>
  <inkml:trace contextRef="#ctx0" brushRef="#br0">3258 1271 24575,'-705'-24'0,"-11"1"0,690 23 0,-1 1 0,-34 6 0,51-5 0,0 0 0,0 1 0,0 1 0,0 0 0,0 0 0,1 1 0,0 0 0,-15 11 0,6-1 0,0 2 0,1 0 0,2 1 0,-1 1 0,2 0 0,1 1 0,0 1 0,2 0 0,0 0 0,1 1 0,1 1 0,1 0 0,-7 36 0,0 16 0,3 0 0,-4 147 0,15-199 0,1 0 0,0 0 0,2-1 0,1 1 0,8 30 0,-8-44 0,0 1 0,1-1 0,0 0 0,1 0 0,0-1 0,0 1 0,1-1 0,0 0 0,0-1 0,1 1 0,0-1 0,0-1 0,0 1 0,14 8 0,-7-6 0,0-1 0,0-1 0,0 0 0,1-1 0,0-1 0,0 0 0,0-1 0,1 0 0,0-2 0,-1 1 0,1-2 0,0 0 0,0-1 0,0-1 0,31-5 0,-24 0 0,0 0 0,-1-1 0,0-2 0,0 0 0,-1-1 0,0-1 0,-1-1 0,0-1 0,-1-1 0,21-19 0,-1-5 0,-2-1 0,-2-2 0,-1-2 0,-2 0 0,-3-3 0,-1 0 0,42-97 0,-31 44 0,-4-1 0,-5-2 0,19-112 0,-24 66 0,-5 0 0,-8-1 0,-11-278 0,-2 409 0,-1-1 0,-1 1 0,-1 0 0,0 0 0,-2 1 0,0-1 0,-8-16 0,8 23 0,0 1 0,-1 0 0,0 0 0,0 1 0,-1 0 0,0 0 0,-1 0 0,0 1 0,0 1 0,0 0 0,-20-11 0,1 4 0,0 1 0,-1 2 0,0 1 0,-1 1 0,0 2 0,-1 0 0,1 2 0,-1 2 0,-58 0 0,37 5 0,-1 3 0,1 1 0,1 3 0,-1 2 0,-57 21 0,34-5-143,1 4 0,2 3-1,1 3 1,-91 64 0,80-41 54,2 3 0,4 4 0,-72 81 0,57-43 77,4 3 1,6 5 0,5 2-1,4 4 1,-78 180 0,97-172 10,6 1 1,6 3-1,6 2 1,5 1-1,6 1 1,-12 265 0,34-353-2,3 1 0,1 0 0,2-1 0,3 1 1,15 56-1,-17-86 1,1 0 1,1 0 0,1-1-1,0 0 1,1-1 0,1 0-1,1 0 1,0-1 0,1-1-1,0 0 1,1 0-1,1-1 1,0-1 0,1 0-1,31 19 1,-17-16 0,1-1 0,1-2 0,0 0 0,0-3 0,1 0 0,34 4 0,9-3 0,116 0 0,-135-10 95,1-2 0,0-3 0,-1-3 0,0-2 0,63-19 0,-75 14-14,-1-1 0,0-3 1,-2-1-1,0-2 1,-1-1-1,62-50 0,-52 31-81,-2-3 0,-3-1 0,-1-2 0,-2-2 0,59-93 0,-57 67 0,-2-2 0,-5-1 0,48-144 0,-44 78 0,-7-2 0,-7-2 0,-5-1 0,2-248 0,-22 335 3,-3 1 0,-2 0-1,-22-116 1,20 158-2,-2 0 0,0 0 0,-1 0 0,0 1 0,-2 0 0,-16-25 0,17 32-1,-1 0 1,0 1-1,0 0 0,-1 0 1,-1 1-1,0 1 0,0 0 1,-1 0-1,-26-13 0,9 10 0,0 0 0,-1 2 0,0 2 0,-1 0 0,-40-3 0,4 5 0,-99 3 0,128 4 0,-1 3 0,0 1 0,1 1 0,0 3 0,1 1 0,0 1 0,-44 21 0,56-20 0,0 2 0,1 1 0,1 0 0,0 2 0,1 1 0,1 1 0,1 1 0,1 0 0,0 2 0,-25 36 0,25-26 0,1 0 0,2 1 0,1 2 0,2-1 0,-16 56 0,17-35 0,1 1 0,-7 108 0,18-147 0,1-1 0,0 0 0,1 1 0,4 19 0,-4-30 0,1 0 0,-1-1 0,1 1 0,1-1 0,-1 1 0,1-1 0,-1 0 0,2 0 0,-1-1 0,0 1 0,1 0 0,0-1 0,0 0 0,0 0 0,7 4 0,2 0 0,1 0 0,0-1 0,0-1 0,0-1 0,1 0 0,0 0 0,0-2 0,0 0 0,29 2 0,19-2 0,67-5 0,-85 0 0,-36 2 0,23 0 0,-1-2 0,1-1 0,-1-1 0,31-9 0,-55 11 0,0 0 0,0 0 0,0-1 0,-1 0 0,1 0 0,-1-1 0,0 1 0,0-1 0,0-1 0,0 1 0,-1-1 0,0 0 0,0 0 0,0-1 0,0 1 0,-1-1 0,0 0 0,0 0 0,-1-1 0,0 1 0,0-1 0,0 1 0,2-12 0,-1-4 0,0 0 0,-2 0 0,0 0 0,-2-1 0,0 1 0,-2 0 0,0 0 0,-2-1 0,-11-39 0,13 59 0,1-1 0,-1 1 0,0-1 0,-1 1 0,1 0 0,0 0 0,-1 0 0,0 0 0,0 0 0,0 0 0,0 1 0,0 0 0,0-1 0,-1 1 0,1 0 0,-1 1 0,1-1 0,-6-1 0,7 3 0,0-1 0,0 1 0,0 0 0,0-1 0,0 1 0,0 0 0,0 1 0,-1-1 0,1 0 0,0 1 0,0-1 0,0 1 0,1-1 0,-1 1 0,0 0 0,0 0 0,0 0 0,0 0 0,1 0 0,-1 0 0,0 0 0,1 1 0,-1-1 0,1 1 0,0-1 0,-1 1 0,1-1 0,0 1 0,0 0 0,0 0 0,0-1 0,0 1 0,0 0 0,1 0 0,-1 0 0,0 3 0,0-1 0,1 1 0,-1-1 0,1 1 0,-1-1 0,1 1 0,1-1 0,-1 1 0,1-1 0,0 1 0,0-1 0,0 0 0,0 1 0,1-1 0,0 0 0,-1 0 0,2 0 0,-1 0 0,0 0 0,1 0 0,0-1 0,4 5 0,2 2 0,0-1 0,0 0 0,1 0 0,1-1 0,0-1 0,14 9 0,-1-5 0,1 0 0,1-1 0,-1-2 0,1-1 0,1 0 0,-1-2 0,30 1 0,192 0 0,-207-7 0,-20 1-113,-7 1-1,-1-1 0,1 0 1,-1-1-1,1-1 0,-1 0 0,1 0 0,-1-2 0,0 1 1,0-2-1,19-8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69CD52-EA80-42E8-964B-0DC3907FFC08}" type="datetimeFigureOut">
              <a:rPr lang="en-US" smtClean="0"/>
              <a:t>11/4/2023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DF5DD2-187C-450F-BB87-F62B9ADB04D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33387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2/1/XXXXX</a:t>
            </a:r>
            <a:endParaRPr lang="en-US" b="1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/>
              <a:t>PRESENTATION TITLE</a:t>
            </a:r>
            <a:endParaRPr lang="en-US" b="1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pPr/>
              <a:t>‹#›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034416552"/>
      </p:ext>
    </p:extLst>
  </p:cSld>
  <p:clrMapOvr>
    <a:masterClrMapping/>
  </p:clrMapOvr>
  <p:hf hd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2/1/XXXXX</a:t>
            </a:r>
            <a:endParaRPr lang="en-US" b="1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/>
              <a:t>PRESENTATION TITLE</a:t>
            </a:r>
            <a:endParaRPr lang="en-US" b="1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pPr/>
              <a:t>‹#›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539997427"/>
      </p:ext>
    </p:extLst>
  </p:cSld>
  <p:clrMapOvr>
    <a:masterClrMapping/>
  </p:clrMapOvr>
  <p:hf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2/1/XXXXX</a:t>
            </a:r>
            <a:endParaRPr lang="en-US" b="1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/>
              <a:t>PRESENTATION TITLE</a:t>
            </a:r>
            <a:endParaRPr lang="en-US" b="1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pPr/>
              <a:t>‹#›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04777292"/>
      </p:ext>
    </p:extLst>
  </p:cSld>
  <p:clrMapOvr>
    <a:masterClrMapping/>
  </p:clrMapOvr>
  <p:hf hd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2/1/XXXXX</a:t>
            </a:r>
            <a:endParaRPr lang="en-US" b="1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/>
              <a:t>PRESENTATION TITLE</a:t>
            </a:r>
            <a:endParaRPr lang="en-US" b="1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pPr/>
              <a:t>‹#›</a:t>
            </a:fld>
            <a:endParaRPr lang="en-US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479136035"/>
      </p:ext>
    </p:extLst>
  </p:cSld>
  <p:clrMapOvr>
    <a:masterClrMapping/>
  </p:clrMapOvr>
  <p:hf hdr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2/1/XXXXX</a:t>
            </a:r>
            <a:endParaRPr lang="en-US" b="1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/>
              <a:t>PRESENTATION TITLE</a:t>
            </a:r>
            <a:endParaRPr lang="en-US" b="1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pPr/>
              <a:t>‹#›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803989222"/>
      </p:ext>
    </p:extLst>
  </p:cSld>
  <p:clrMapOvr>
    <a:masterClrMapping/>
  </p:clrMapOvr>
  <p:hf hdr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2/1/XXXXX</a:t>
            </a:r>
            <a:endParaRPr lang="en-US" b="1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/>
              <a:t>PRESENTATION TITLE</a:t>
            </a:r>
            <a:endParaRPr lang="en-US" b="1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pPr/>
              <a:t>‹#›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461026942"/>
      </p:ext>
    </p:extLst>
  </p:cSld>
  <p:clrMapOvr>
    <a:masterClrMapping/>
  </p:clrMapOvr>
  <p:hf hdr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2/1/XXXXX</a:t>
            </a:r>
            <a:endParaRPr lang="en-US" b="1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/>
              <a:t>PRESENTATION TITLE</a:t>
            </a:r>
            <a:endParaRPr lang="en-US" b="1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pPr/>
              <a:t>‹#›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389204117"/>
      </p:ext>
    </p:extLst>
  </p:cSld>
  <p:clrMapOvr>
    <a:masterClrMapping/>
  </p:clrMapOvr>
  <p:hf hdr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2/1/XXXXX</a:t>
            </a:r>
            <a:endParaRPr lang="en-US" b="1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/>
              <a:t>PRESENTATION TITLE</a:t>
            </a:r>
            <a:endParaRPr lang="en-US" b="1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pPr/>
              <a:t>‹#›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593178126"/>
      </p:ext>
    </p:extLst>
  </p:cSld>
  <p:clrMapOvr>
    <a:masterClrMapping/>
  </p:clrMapOvr>
  <p:hf hdr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2/1/XXXXX</a:t>
            </a:r>
            <a:endParaRPr lang="en-US" b="1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/>
              <a:t>PRESENTATION TITLE</a:t>
            </a:r>
            <a:endParaRPr lang="en-US" b="1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pPr/>
              <a:t>‹#›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48786499"/>
      </p:ext>
    </p:extLst>
  </p:cSld>
  <p:clrMapOvr>
    <a:masterClrMapping/>
  </p:clrMapOvr>
  <p:hf hdr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089AF31C-6D63-451B-BE35-F1CE5A8D371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35702" y="503497"/>
            <a:ext cx="4223000" cy="3845891"/>
          </a:xfrm>
        </p:spPr>
        <p:txBody>
          <a:bodyPr/>
          <a:lstStyle>
            <a:lvl1pPr>
              <a:defRPr sz="6000" b="1" spc="1500" baseline="0"/>
            </a:lvl1pPr>
          </a:lstStyle>
          <a:p>
            <a:pPr algn="l"/>
            <a:r>
              <a:rPr lang="en-US" dirty="0"/>
              <a:t>CLICK TO ADD TITLE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7D4FF1DD-E23B-4744-B517-0FC5587EC80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35702" y="4441463"/>
            <a:ext cx="4223000" cy="1781123"/>
          </a:xfrm>
        </p:spPr>
        <p:txBody>
          <a:bodyPr/>
          <a:lstStyle>
            <a:lvl1pPr marL="0">
              <a:buNone/>
              <a:defRPr sz="2400" spc="400" baseline="0"/>
            </a:lvl1pPr>
          </a:lstStyle>
          <a:p>
            <a:pPr algn="l"/>
            <a:r>
              <a:rPr lang="en-US" dirty="0"/>
              <a:t>CLICK TO ADD SUBTITLE</a:t>
            </a:r>
          </a:p>
        </p:txBody>
      </p:sp>
      <p:sp>
        <p:nvSpPr>
          <p:cNvPr id="19" name="Graphic 212">
            <a:extLst>
              <a:ext uri="{FF2B5EF4-FFF2-40B4-BE49-F238E27FC236}">
                <a16:creationId xmlns:a16="http://schemas.microsoft.com/office/drawing/2014/main" id="{0E905E14-E19A-49A4-95B0-A4334F09DD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458925" y="819560"/>
            <a:ext cx="413564" cy="4135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20" name="Graphic 212">
            <a:extLst>
              <a:ext uri="{FF2B5EF4-FFF2-40B4-BE49-F238E27FC236}">
                <a16:creationId xmlns:a16="http://schemas.microsoft.com/office/drawing/2014/main" id="{F99F5C16-D21E-4159-9011-D83D62945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458925" y="819560"/>
            <a:ext cx="413564" cy="4135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198" name="Picture Placeholder 197">
            <a:extLst>
              <a:ext uri="{FF2B5EF4-FFF2-40B4-BE49-F238E27FC236}">
                <a16:creationId xmlns:a16="http://schemas.microsoft.com/office/drawing/2014/main" id="{F9D3FB22-FF74-4855-A816-8D13507F1A8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467894" y="587120"/>
            <a:ext cx="5290998" cy="5290998"/>
          </a:xfrm>
          <a:custGeom>
            <a:avLst/>
            <a:gdLst>
              <a:gd name="connsiteX0" fmla="*/ 2645499 w 5290998"/>
              <a:gd name="connsiteY0" fmla="*/ 0 h 5290998"/>
              <a:gd name="connsiteX1" fmla="*/ 5290998 w 5290998"/>
              <a:gd name="connsiteY1" fmla="*/ 2645499 h 5290998"/>
              <a:gd name="connsiteX2" fmla="*/ 2645499 w 5290998"/>
              <a:gd name="connsiteY2" fmla="*/ 5290998 h 5290998"/>
              <a:gd name="connsiteX3" fmla="*/ 0 w 5290998"/>
              <a:gd name="connsiteY3" fmla="*/ 2645499 h 5290998"/>
              <a:gd name="connsiteX4" fmla="*/ 2645499 w 5290998"/>
              <a:gd name="connsiteY4" fmla="*/ 0 h 5290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90998" h="5290998">
                <a:moveTo>
                  <a:pt x="2645499" y="0"/>
                </a:moveTo>
                <a:cubicBezTo>
                  <a:pt x="4106568" y="0"/>
                  <a:pt x="5290998" y="1184430"/>
                  <a:pt x="5290998" y="2645499"/>
                </a:cubicBezTo>
                <a:cubicBezTo>
                  <a:pt x="5290998" y="4106568"/>
                  <a:pt x="4106568" y="5290998"/>
                  <a:pt x="2645499" y="5290998"/>
                </a:cubicBezTo>
                <a:cubicBezTo>
                  <a:pt x="1184430" y="5290998"/>
                  <a:pt x="0" y="4106568"/>
                  <a:pt x="0" y="2645499"/>
                </a:cubicBezTo>
                <a:cubicBezTo>
                  <a:pt x="0" y="1184430"/>
                  <a:pt x="1184430" y="0"/>
                  <a:pt x="264549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grpSp>
        <p:nvGrpSpPr>
          <p:cNvPr id="7" name="Graphic 190">
            <a:extLst>
              <a:ext uri="{FF2B5EF4-FFF2-40B4-BE49-F238E27FC236}">
                <a16:creationId xmlns:a16="http://schemas.microsoft.com/office/drawing/2014/main" id="{17EAC1B1-556C-4228-8079-3D901DC59A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958702" y="964250"/>
            <a:ext cx="1591731" cy="537747"/>
            <a:chOff x="2504802" y="1755501"/>
            <a:chExt cx="1591731" cy="537747"/>
          </a:xfrm>
          <a:solidFill>
            <a:schemeClr val="tx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00A0FE21-F756-4726-9EC7-46DFECEEA9C4}"/>
                </a:ext>
              </a:extLst>
            </p:cNvPr>
            <p:cNvSpPr/>
            <p:nvPr/>
          </p:nvSpPr>
          <p:spPr>
            <a:xfrm>
              <a:off x="2504802" y="2113855"/>
              <a:ext cx="1598614" cy="172939"/>
            </a:xfrm>
            <a:custGeom>
              <a:avLst/>
              <a:gdLst>
                <a:gd name="connsiteX0" fmla="*/ 1248648 w 1598614"/>
                <a:gd name="connsiteY0" fmla="*/ 172939 h 172939"/>
                <a:gd name="connsiteX1" fmla="*/ 1123031 w 1598614"/>
                <a:gd name="connsiteY1" fmla="*/ 92708 h 172939"/>
                <a:gd name="connsiteX2" fmla="*/ 1024085 w 1598614"/>
                <a:gd name="connsiteY2" fmla="*/ 29469 h 172939"/>
                <a:gd name="connsiteX3" fmla="*/ 925140 w 1598614"/>
                <a:gd name="connsiteY3" fmla="*/ 92708 h 172939"/>
                <a:gd name="connsiteX4" fmla="*/ 799522 w 1598614"/>
                <a:gd name="connsiteY4" fmla="*/ 172939 h 172939"/>
                <a:gd name="connsiteX5" fmla="*/ 799522 w 1598614"/>
                <a:gd name="connsiteY5" fmla="*/ 172939 h 172939"/>
                <a:gd name="connsiteX6" fmla="*/ 673905 w 1598614"/>
                <a:gd name="connsiteY6" fmla="*/ 92708 h 172939"/>
                <a:gd name="connsiteX7" fmla="*/ 574959 w 1598614"/>
                <a:gd name="connsiteY7" fmla="*/ 29469 h 172939"/>
                <a:gd name="connsiteX8" fmla="*/ 476014 w 1598614"/>
                <a:gd name="connsiteY8" fmla="*/ 92708 h 172939"/>
                <a:gd name="connsiteX9" fmla="*/ 350396 w 1598614"/>
                <a:gd name="connsiteY9" fmla="*/ 172939 h 172939"/>
                <a:gd name="connsiteX10" fmla="*/ 224778 w 1598614"/>
                <a:gd name="connsiteY10" fmla="*/ 92708 h 172939"/>
                <a:gd name="connsiteX11" fmla="*/ 125833 w 1598614"/>
                <a:gd name="connsiteY11" fmla="*/ 29469 h 172939"/>
                <a:gd name="connsiteX12" fmla="*/ 26887 w 1598614"/>
                <a:gd name="connsiteY12" fmla="*/ 92708 h 172939"/>
                <a:gd name="connsiteX13" fmla="*/ 0 w 1598614"/>
                <a:gd name="connsiteY13" fmla="*/ 80232 h 172939"/>
                <a:gd name="connsiteX14" fmla="*/ 125618 w 1598614"/>
                <a:gd name="connsiteY14" fmla="*/ 0 h 172939"/>
                <a:gd name="connsiteX15" fmla="*/ 251235 w 1598614"/>
                <a:gd name="connsiteY15" fmla="*/ 80232 h 172939"/>
                <a:gd name="connsiteX16" fmla="*/ 350181 w 1598614"/>
                <a:gd name="connsiteY16" fmla="*/ 143471 h 172939"/>
                <a:gd name="connsiteX17" fmla="*/ 449126 w 1598614"/>
                <a:gd name="connsiteY17" fmla="*/ 80232 h 172939"/>
                <a:gd name="connsiteX18" fmla="*/ 574744 w 1598614"/>
                <a:gd name="connsiteY18" fmla="*/ 0 h 172939"/>
                <a:gd name="connsiteX19" fmla="*/ 700362 w 1598614"/>
                <a:gd name="connsiteY19" fmla="*/ 80232 h 172939"/>
                <a:gd name="connsiteX20" fmla="*/ 799307 w 1598614"/>
                <a:gd name="connsiteY20" fmla="*/ 143471 h 172939"/>
                <a:gd name="connsiteX21" fmla="*/ 799307 w 1598614"/>
                <a:gd name="connsiteY21" fmla="*/ 143471 h 172939"/>
                <a:gd name="connsiteX22" fmla="*/ 898253 w 1598614"/>
                <a:gd name="connsiteY22" fmla="*/ 80232 h 172939"/>
                <a:gd name="connsiteX23" fmla="*/ 1023870 w 1598614"/>
                <a:gd name="connsiteY23" fmla="*/ 0 h 172939"/>
                <a:gd name="connsiteX24" fmla="*/ 1149488 w 1598614"/>
                <a:gd name="connsiteY24" fmla="*/ 80232 h 172939"/>
                <a:gd name="connsiteX25" fmla="*/ 1248433 w 1598614"/>
                <a:gd name="connsiteY25" fmla="*/ 143471 h 172939"/>
                <a:gd name="connsiteX26" fmla="*/ 1347379 w 1598614"/>
                <a:gd name="connsiteY26" fmla="*/ 80232 h 172939"/>
                <a:gd name="connsiteX27" fmla="*/ 1472997 w 1598614"/>
                <a:gd name="connsiteY27" fmla="*/ 0 h 172939"/>
                <a:gd name="connsiteX28" fmla="*/ 1598614 w 1598614"/>
                <a:gd name="connsiteY28" fmla="*/ 80232 h 172939"/>
                <a:gd name="connsiteX29" fmla="*/ 1571942 w 1598614"/>
                <a:gd name="connsiteY29" fmla="*/ 92708 h 172939"/>
                <a:gd name="connsiteX30" fmla="*/ 1472997 w 1598614"/>
                <a:gd name="connsiteY30" fmla="*/ 29469 h 172939"/>
                <a:gd name="connsiteX31" fmla="*/ 1374051 w 1598614"/>
                <a:gd name="connsiteY31" fmla="*/ 92708 h 172939"/>
                <a:gd name="connsiteX32" fmla="*/ 1248648 w 1598614"/>
                <a:gd name="connsiteY32" fmla="*/ 172939 h 172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614" h="172939">
                  <a:moveTo>
                    <a:pt x="1248648" y="172939"/>
                  </a:moveTo>
                  <a:cubicBezTo>
                    <a:pt x="1194229" y="172939"/>
                    <a:pt x="1146046" y="142180"/>
                    <a:pt x="1123031" y="92708"/>
                  </a:cubicBezTo>
                  <a:cubicBezTo>
                    <a:pt x="1104962" y="53775"/>
                    <a:pt x="1067105" y="29469"/>
                    <a:pt x="1024085" y="29469"/>
                  </a:cubicBezTo>
                  <a:cubicBezTo>
                    <a:pt x="981066" y="29469"/>
                    <a:pt x="943208" y="53775"/>
                    <a:pt x="925140" y="92708"/>
                  </a:cubicBezTo>
                  <a:cubicBezTo>
                    <a:pt x="902124" y="142180"/>
                    <a:pt x="853942" y="172939"/>
                    <a:pt x="799522" y="172939"/>
                  </a:cubicBezTo>
                  <a:cubicBezTo>
                    <a:pt x="799522" y="172939"/>
                    <a:pt x="799522" y="172939"/>
                    <a:pt x="799522" y="172939"/>
                  </a:cubicBezTo>
                  <a:cubicBezTo>
                    <a:pt x="744887" y="172939"/>
                    <a:pt x="696920" y="142180"/>
                    <a:pt x="673905" y="92708"/>
                  </a:cubicBezTo>
                  <a:cubicBezTo>
                    <a:pt x="655836" y="53775"/>
                    <a:pt x="617979" y="29469"/>
                    <a:pt x="574959" y="29469"/>
                  </a:cubicBezTo>
                  <a:cubicBezTo>
                    <a:pt x="531939" y="29469"/>
                    <a:pt x="494082" y="53775"/>
                    <a:pt x="476014" y="92708"/>
                  </a:cubicBezTo>
                  <a:cubicBezTo>
                    <a:pt x="452998" y="142180"/>
                    <a:pt x="405031" y="172939"/>
                    <a:pt x="350396" y="172939"/>
                  </a:cubicBezTo>
                  <a:cubicBezTo>
                    <a:pt x="295976" y="172939"/>
                    <a:pt x="247794" y="142180"/>
                    <a:pt x="224778" y="92708"/>
                  </a:cubicBezTo>
                  <a:cubicBezTo>
                    <a:pt x="206710" y="53775"/>
                    <a:pt x="168853" y="29469"/>
                    <a:pt x="125833" y="29469"/>
                  </a:cubicBezTo>
                  <a:cubicBezTo>
                    <a:pt x="82813" y="29469"/>
                    <a:pt x="44956" y="53775"/>
                    <a:pt x="26887" y="92708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268" y="30759"/>
                    <a:pt x="969235" y="0"/>
                    <a:pt x="1023870" y="0"/>
                  </a:cubicBezTo>
                  <a:cubicBezTo>
                    <a:pt x="1078505" y="0"/>
                    <a:pt x="1126472" y="30759"/>
                    <a:pt x="1149488" y="80232"/>
                  </a:cubicBezTo>
                  <a:cubicBezTo>
                    <a:pt x="1167556" y="119165"/>
                    <a:pt x="1205414" y="143471"/>
                    <a:pt x="1248433" y="143471"/>
                  </a:cubicBezTo>
                  <a:cubicBezTo>
                    <a:pt x="1291453" y="143471"/>
                    <a:pt x="1329311" y="119165"/>
                    <a:pt x="1347379" y="80232"/>
                  </a:cubicBezTo>
                  <a:cubicBezTo>
                    <a:pt x="1370394" y="30759"/>
                    <a:pt x="1418361" y="0"/>
                    <a:pt x="1472997" y="0"/>
                  </a:cubicBezTo>
                  <a:cubicBezTo>
                    <a:pt x="1527632" y="0"/>
                    <a:pt x="1575814" y="30759"/>
                    <a:pt x="1598614" y="80232"/>
                  </a:cubicBezTo>
                  <a:lnTo>
                    <a:pt x="1571942" y="92708"/>
                  </a:lnTo>
                  <a:cubicBezTo>
                    <a:pt x="1553874" y="53775"/>
                    <a:pt x="1515801" y="29469"/>
                    <a:pt x="1472997" y="29469"/>
                  </a:cubicBezTo>
                  <a:cubicBezTo>
                    <a:pt x="1429977" y="29469"/>
                    <a:pt x="1392119" y="53775"/>
                    <a:pt x="1374051" y="92708"/>
                  </a:cubicBezTo>
                  <a:cubicBezTo>
                    <a:pt x="1351251" y="142180"/>
                    <a:pt x="1303069" y="172939"/>
                    <a:pt x="1248648" y="172939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058B96D-C47B-4B24-BDCB-76960C6093C2}"/>
                </a:ext>
              </a:extLst>
            </p:cNvPr>
            <p:cNvSpPr/>
            <p:nvPr/>
          </p:nvSpPr>
          <p:spPr>
            <a:xfrm>
              <a:off x="2504802" y="1755501"/>
              <a:ext cx="1598829" cy="172724"/>
            </a:xfrm>
            <a:custGeom>
              <a:avLst/>
              <a:gdLst>
                <a:gd name="connsiteX0" fmla="*/ 1248648 w 1598829"/>
                <a:gd name="connsiteY0" fmla="*/ 172724 h 172724"/>
                <a:gd name="connsiteX1" fmla="*/ 1123031 w 1598829"/>
                <a:gd name="connsiteY1" fmla="*/ 92492 h 172724"/>
                <a:gd name="connsiteX2" fmla="*/ 1024085 w 1598829"/>
                <a:gd name="connsiteY2" fmla="*/ 29253 h 172724"/>
                <a:gd name="connsiteX3" fmla="*/ 925140 w 1598829"/>
                <a:gd name="connsiteY3" fmla="*/ 92492 h 172724"/>
                <a:gd name="connsiteX4" fmla="*/ 799522 w 1598829"/>
                <a:gd name="connsiteY4" fmla="*/ 172724 h 172724"/>
                <a:gd name="connsiteX5" fmla="*/ 799522 w 1598829"/>
                <a:gd name="connsiteY5" fmla="*/ 172724 h 172724"/>
                <a:gd name="connsiteX6" fmla="*/ 673905 w 1598829"/>
                <a:gd name="connsiteY6" fmla="*/ 92492 h 172724"/>
                <a:gd name="connsiteX7" fmla="*/ 574959 w 1598829"/>
                <a:gd name="connsiteY7" fmla="*/ 29253 h 172724"/>
                <a:gd name="connsiteX8" fmla="*/ 476014 w 1598829"/>
                <a:gd name="connsiteY8" fmla="*/ 92492 h 172724"/>
                <a:gd name="connsiteX9" fmla="*/ 350396 w 1598829"/>
                <a:gd name="connsiteY9" fmla="*/ 172724 h 172724"/>
                <a:gd name="connsiteX10" fmla="*/ 224778 w 1598829"/>
                <a:gd name="connsiteY10" fmla="*/ 92492 h 172724"/>
                <a:gd name="connsiteX11" fmla="*/ 125833 w 1598829"/>
                <a:gd name="connsiteY11" fmla="*/ 29253 h 172724"/>
                <a:gd name="connsiteX12" fmla="*/ 26887 w 1598829"/>
                <a:gd name="connsiteY12" fmla="*/ 92492 h 172724"/>
                <a:gd name="connsiteX13" fmla="*/ 0 w 1598829"/>
                <a:gd name="connsiteY13" fmla="*/ 80232 h 172724"/>
                <a:gd name="connsiteX14" fmla="*/ 125618 w 1598829"/>
                <a:gd name="connsiteY14" fmla="*/ 0 h 172724"/>
                <a:gd name="connsiteX15" fmla="*/ 251235 w 1598829"/>
                <a:gd name="connsiteY15" fmla="*/ 80232 h 172724"/>
                <a:gd name="connsiteX16" fmla="*/ 350181 w 1598829"/>
                <a:gd name="connsiteY16" fmla="*/ 143471 h 172724"/>
                <a:gd name="connsiteX17" fmla="*/ 449126 w 1598829"/>
                <a:gd name="connsiteY17" fmla="*/ 80232 h 172724"/>
                <a:gd name="connsiteX18" fmla="*/ 574744 w 1598829"/>
                <a:gd name="connsiteY18" fmla="*/ 0 h 172724"/>
                <a:gd name="connsiteX19" fmla="*/ 700362 w 1598829"/>
                <a:gd name="connsiteY19" fmla="*/ 80232 h 172724"/>
                <a:gd name="connsiteX20" fmla="*/ 799307 w 1598829"/>
                <a:gd name="connsiteY20" fmla="*/ 143471 h 172724"/>
                <a:gd name="connsiteX21" fmla="*/ 799307 w 1598829"/>
                <a:gd name="connsiteY21" fmla="*/ 143471 h 172724"/>
                <a:gd name="connsiteX22" fmla="*/ 898253 w 1598829"/>
                <a:gd name="connsiteY22" fmla="*/ 80232 h 172724"/>
                <a:gd name="connsiteX23" fmla="*/ 1024085 w 1598829"/>
                <a:gd name="connsiteY23" fmla="*/ 0 h 172724"/>
                <a:gd name="connsiteX24" fmla="*/ 1149703 w 1598829"/>
                <a:gd name="connsiteY24" fmla="*/ 80232 h 172724"/>
                <a:gd name="connsiteX25" fmla="*/ 1248648 w 1598829"/>
                <a:gd name="connsiteY25" fmla="*/ 143471 h 172724"/>
                <a:gd name="connsiteX26" fmla="*/ 1347594 w 1598829"/>
                <a:gd name="connsiteY26" fmla="*/ 80232 h 172724"/>
                <a:gd name="connsiteX27" fmla="*/ 1473212 w 1598829"/>
                <a:gd name="connsiteY27" fmla="*/ 0 h 172724"/>
                <a:gd name="connsiteX28" fmla="*/ 1598829 w 1598829"/>
                <a:gd name="connsiteY28" fmla="*/ 80232 h 172724"/>
                <a:gd name="connsiteX29" fmla="*/ 1572157 w 1598829"/>
                <a:gd name="connsiteY29" fmla="*/ 92492 h 172724"/>
                <a:gd name="connsiteX30" fmla="*/ 1473212 w 1598829"/>
                <a:gd name="connsiteY30" fmla="*/ 29253 h 172724"/>
                <a:gd name="connsiteX31" fmla="*/ 1374266 w 1598829"/>
                <a:gd name="connsiteY31" fmla="*/ 92492 h 172724"/>
                <a:gd name="connsiteX32" fmla="*/ 1248648 w 1598829"/>
                <a:gd name="connsiteY32" fmla="*/ 172724 h 17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829" h="172724">
                  <a:moveTo>
                    <a:pt x="1248648" y="172724"/>
                  </a:moveTo>
                  <a:cubicBezTo>
                    <a:pt x="1194229" y="172724"/>
                    <a:pt x="1146046" y="141965"/>
                    <a:pt x="1123031" y="92492"/>
                  </a:cubicBezTo>
                  <a:cubicBezTo>
                    <a:pt x="1104962" y="53560"/>
                    <a:pt x="1067105" y="29253"/>
                    <a:pt x="1024085" y="29253"/>
                  </a:cubicBezTo>
                  <a:cubicBezTo>
                    <a:pt x="981066" y="29253"/>
                    <a:pt x="943208" y="53560"/>
                    <a:pt x="925140" y="92492"/>
                  </a:cubicBezTo>
                  <a:cubicBezTo>
                    <a:pt x="902124" y="141965"/>
                    <a:pt x="853942" y="172724"/>
                    <a:pt x="799522" y="172724"/>
                  </a:cubicBezTo>
                  <a:cubicBezTo>
                    <a:pt x="799522" y="172724"/>
                    <a:pt x="799522" y="172724"/>
                    <a:pt x="799522" y="172724"/>
                  </a:cubicBezTo>
                  <a:cubicBezTo>
                    <a:pt x="744887" y="172724"/>
                    <a:pt x="696920" y="141965"/>
                    <a:pt x="673905" y="92492"/>
                  </a:cubicBezTo>
                  <a:cubicBezTo>
                    <a:pt x="655836" y="53560"/>
                    <a:pt x="617979" y="29253"/>
                    <a:pt x="574959" y="29253"/>
                  </a:cubicBezTo>
                  <a:cubicBezTo>
                    <a:pt x="531939" y="29253"/>
                    <a:pt x="494082" y="53560"/>
                    <a:pt x="476014" y="92492"/>
                  </a:cubicBezTo>
                  <a:cubicBezTo>
                    <a:pt x="452998" y="141965"/>
                    <a:pt x="405031" y="172724"/>
                    <a:pt x="350396" y="172724"/>
                  </a:cubicBezTo>
                  <a:cubicBezTo>
                    <a:pt x="295976" y="172724"/>
                    <a:pt x="247794" y="141965"/>
                    <a:pt x="224778" y="92492"/>
                  </a:cubicBezTo>
                  <a:cubicBezTo>
                    <a:pt x="206710" y="53560"/>
                    <a:pt x="168853" y="29253"/>
                    <a:pt x="125833" y="29253"/>
                  </a:cubicBezTo>
                  <a:cubicBezTo>
                    <a:pt x="82813" y="29253"/>
                    <a:pt x="44956" y="53560"/>
                    <a:pt x="26887" y="92492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483" y="30759"/>
                    <a:pt x="969450" y="0"/>
                    <a:pt x="1024085" y="0"/>
                  </a:cubicBezTo>
                  <a:cubicBezTo>
                    <a:pt x="1078720" y="0"/>
                    <a:pt x="1126688" y="30759"/>
                    <a:pt x="1149703" y="80232"/>
                  </a:cubicBezTo>
                  <a:cubicBezTo>
                    <a:pt x="1167771" y="119165"/>
                    <a:pt x="1205629" y="143471"/>
                    <a:pt x="1248648" y="143471"/>
                  </a:cubicBezTo>
                  <a:cubicBezTo>
                    <a:pt x="1291668" y="143471"/>
                    <a:pt x="1329526" y="119165"/>
                    <a:pt x="1347594" y="80232"/>
                  </a:cubicBezTo>
                  <a:cubicBezTo>
                    <a:pt x="1370610" y="30759"/>
                    <a:pt x="1418792" y="0"/>
                    <a:pt x="1473212" y="0"/>
                  </a:cubicBezTo>
                  <a:cubicBezTo>
                    <a:pt x="1527847" y="0"/>
                    <a:pt x="1576029" y="30759"/>
                    <a:pt x="1598829" y="80232"/>
                  </a:cubicBezTo>
                  <a:lnTo>
                    <a:pt x="1572157" y="92492"/>
                  </a:lnTo>
                  <a:cubicBezTo>
                    <a:pt x="1554089" y="53560"/>
                    <a:pt x="1516016" y="29253"/>
                    <a:pt x="1473212" y="29253"/>
                  </a:cubicBezTo>
                  <a:cubicBezTo>
                    <a:pt x="1430192" y="29253"/>
                    <a:pt x="1392335" y="53560"/>
                    <a:pt x="1374266" y="92492"/>
                  </a:cubicBezTo>
                  <a:cubicBezTo>
                    <a:pt x="1351251" y="141965"/>
                    <a:pt x="1303069" y="172724"/>
                    <a:pt x="1248648" y="172724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10" name="Graphic 4">
            <a:extLst>
              <a:ext uri="{FF2B5EF4-FFF2-40B4-BE49-F238E27FC236}">
                <a16:creationId xmlns:a16="http://schemas.microsoft.com/office/drawing/2014/main" id="{7058F75D-7E47-484C-A8EE-2222806808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594816" y="4332008"/>
            <a:ext cx="1861481" cy="1861499"/>
            <a:chOff x="5734037" y="3067039"/>
            <a:chExt cx="724483" cy="724489"/>
          </a:xfrm>
          <a:solidFill>
            <a:schemeClr val="tx1"/>
          </a:solidFill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1AC0594-B604-4B5F-8735-5032813BC0BE}"/>
                </a:ext>
              </a:extLst>
            </p:cNvPr>
            <p:cNvSpPr/>
            <p:nvPr/>
          </p:nvSpPr>
          <p:spPr>
            <a:xfrm>
              <a:off x="5734038" y="3067039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C76D1BD-7300-4354-BCA3-07E1D3ED20C7}"/>
                </a:ext>
              </a:extLst>
            </p:cNvPr>
            <p:cNvSpPr/>
            <p:nvPr/>
          </p:nvSpPr>
          <p:spPr>
            <a:xfrm>
              <a:off x="5793283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D9F6A88-7F99-4DBB-95B6-90D13BF6D6DA}"/>
                </a:ext>
              </a:extLst>
            </p:cNvPr>
            <p:cNvSpPr/>
            <p:nvPr/>
          </p:nvSpPr>
          <p:spPr>
            <a:xfrm>
              <a:off x="5852433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E50E3B4-971A-4855-9C0F-87C90BD703A8}"/>
                </a:ext>
              </a:extLst>
            </p:cNvPr>
            <p:cNvSpPr/>
            <p:nvPr/>
          </p:nvSpPr>
          <p:spPr>
            <a:xfrm>
              <a:off x="5911678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ADF73B02-8ED1-493F-BD6A-3884CA50ED50}"/>
                </a:ext>
              </a:extLst>
            </p:cNvPr>
            <p:cNvSpPr/>
            <p:nvPr/>
          </p:nvSpPr>
          <p:spPr>
            <a:xfrm>
              <a:off x="5970828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2C8712CC-BAA8-4123-A8AB-B659FFA7B464}"/>
                </a:ext>
              </a:extLst>
            </p:cNvPr>
            <p:cNvSpPr/>
            <p:nvPr/>
          </p:nvSpPr>
          <p:spPr>
            <a:xfrm>
              <a:off x="6030074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2DF71CDC-593D-45ED-A324-B6288F88EFCD}"/>
                </a:ext>
              </a:extLst>
            </p:cNvPr>
            <p:cNvSpPr/>
            <p:nvPr/>
          </p:nvSpPr>
          <p:spPr>
            <a:xfrm>
              <a:off x="6089224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CA641C0-F983-4E9C-89A5-4E177BC394FB}"/>
                </a:ext>
              </a:extLst>
            </p:cNvPr>
            <p:cNvSpPr/>
            <p:nvPr/>
          </p:nvSpPr>
          <p:spPr>
            <a:xfrm>
              <a:off x="5734038" y="3126284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6770500E-AF98-4D78-A6FE-9B24BFC8BCCF}"/>
                </a:ext>
              </a:extLst>
            </p:cNvPr>
            <p:cNvSpPr/>
            <p:nvPr/>
          </p:nvSpPr>
          <p:spPr>
            <a:xfrm>
              <a:off x="5793283" y="312628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12C4091D-60DA-42BB-989C-B9ADE5525C55}"/>
                </a:ext>
              </a:extLst>
            </p:cNvPr>
            <p:cNvSpPr/>
            <p:nvPr/>
          </p:nvSpPr>
          <p:spPr>
            <a:xfrm>
              <a:off x="5852433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168590E5-C6C5-44A5-9C28-E0516B919B26}"/>
                </a:ext>
              </a:extLst>
            </p:cNvPr>
            <p:cNvSpPr/>
            <p:nvPr/>
          </p:nvSpPr>
          <p:spPr>
            <a:xfrm>
              <a:off x="5911678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D7AA5261-59D2-4ED0-A2DA-395652A5C70D}"/>
                </a:ext>
              </a:extLst>
            </p:cNvPr>
            <p:cNvSpPr/>
            <p:nvPr/>
          </p:nvSpPr>
          <p:spPr>
            <a:xfrm>
              <a:off x="5970828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AD9FFE92-A04B-4BE2-A938-B2675AE1E4A9}"/>
                </a:ext>
              </a:extLst>
            </p:cNvPr>
            <p:cNvSpPr/>
            <p:nvPr/>
          </p:nvSpPr>
          <p:spPr>
            <a:xfrm>
              <a:off x="6030073" y="312628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8 w 14097"/>
                <a:gd name="connsiteY1" fmla="*/ 14097 h 14097"/>
                <a:gd name="connsiteX2" fmla="*/ 0 w 14097"/>
                <a:gd name="connsiteY2" fmla="*/ 7049 h 14097"/>
                <a:gd name="connsiteX3" fmla="*/ 7048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9A2D6B82-69E6-428B-BF32-6ABF1DCBF39E}"/>
                </a:ext>
              </a:extLst>
            </p:cNvPr>
            <p:cNvSpPr/>
            <p:nvPr/>
          </p:nvSpPr>
          <p:spPr>
            <a:xfrm>
              <a:off x="6089224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E2391CDF-0046-492E-9224-705121E92BA6}"/>
                </a:ext>
              </a:extLst>
            </p:cNvPr>
            <p:cNvSpPr/>
            <p:nvPr/>
          </p:nvSpPr>
          <p:spPr>
            <a:xfrm>
              <a:off x="5734038" y="3185434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4661FF79-5959-476B-8D56-5137DD91153A}"/>
                </a:ext>
              </a:extLst>
            </p:cNvPr>
            <p:cNvSpPr/>
            <p:nvPr/>
          </p:nvSpPr>
          <p:spPr>
            <a:xfrm>
              <a:off x="5793283" y="318543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5DD68B4F-AD2D-48FC-A01D-0589F0B15BC9}"/>
                </a:ext>
              </a:extLst>
            </p:cNvPr>
            <p:cNvSpPr/>
            <p:nvPr/>
          </p:nvSpPr>
          <p:spPr>
            <a:xfrm>
              <a:off x="5852433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0CE2168C-1A33-414B-B7F0-9188533278AD}"/>
                </a:ext>
              </a:extLst>
            </p:cNvPr>
            <p:cNvSpPr/>
            <p:nvPr/>
          </p:nvSpPr>
          <p:spPr>
            <a:xfrm>
              <a:off x="5911678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20A0A7DC-BC4D-4658-905C-14DBA34206DD}"/>
                </a:ext>
              </a:extLst>
            </p:cNvPr>
            <p:cNvSpPr/>
            <p:nvPr/>
          </p:nvSpPr>
          <p:spPr>
            <a:xfrm>
              <a:off x="5970828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D9A197B0-B38E-4006-AE4C-5E1AFEE64B64}"/>
                </a:ext>
              </a:extLst>
            </p:cNvPr>
            <p:cNvSpPr/>
            <p:nvPr/>
          </p:nvSpPr>
          <p:spPr>
            <a:xfrm>
              <a:off x="6030074" y="318543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911798F5-39E5-4F5D-A832-451D9B45AA39}"/>
                </a:ext>
              </a:extLst>
            </p:cNvPr>
            <p:cNvSpPr/>
            <p:nvPr/>
          </p:nvSpPr>
          <p:spPr>
            <a:xfrm>
              <a:off x="6089224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D9E60DA4-B7B2-4142-8B10-8414CFC3E4EE}"/>
                </a:ext>
              </a:extLst>
            </p:cNvPr>
            <p:cNvSpPr/>
            <p:nvPr/>
          </p:nvSpPr>
          <p:spPr>
            <a:xfrm>
              <a:off x="5734038" y="3244679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ED4CCCD2-6559-45FB-B74C-7DD51F558905}"/>
                </a:ext>
              </a:extLst>
            </p:cNvPr>
            <p:cNvSpPr/>
            <p:nvPr/>
          </p:nvSpPr>
          <p:spPr>
            <a:xfrm>
              <a:off x="5793283" y="3244677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5DDC2BEF-F322-4173-A403-106EED2F9773}"/>
                </a:ext>
              </a:extLst>
            </p:cNvPr>
            <p:cNvSpPr/>
            <p:nvPr/>
          </p:nvSpPr>
          <p:spPr>
            <a:xfrm>
              <a:off x="5852433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6611933B-49E7-46D2-88DB-CC46B84EA0BB}"/>
                </a:ext>
              </a:extLst>
            </p:cNvPr>
            <p:cNvSpPr/>
            <p:nvPr/>
          </p:nvSpPr>
          <p:spPr>
            <a:xfrm>
              <a:off x="5911678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D26A659F-FEA4-4E9C-B74E-996BEF9BAF23}"/>
                </a:ext>
              </a:extLst>
            </p:cNvPr>
            <p:cNvSpPr/>
            <p:nvPr/>
          </p:nvSpPr>
          <p:spPr>
            <a:xfrm>
              <a:off x="5970828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3B7E01FF-EBD3-4B8F-9D28-2BEF788A1ECA}"/>
                </a:ext>
              </a:extLst>
            </p:cNvPr>
            <p:cNvSpPr/>
            <p:nvPr/>
          </p:nvSpPr>
          <p:spPr>
            <a:xfrm>
              <a:off x="6030073" y="324467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3FCADC36-D67A-4261-A9F3-C82E3F961AB5}"/>
                </a:ext>
              </a:extLst>
            </p:cNvPr>
            <p:cNvSpPr/>
            <p:nvPr/>
          </p:nvSpPr>
          <p:spPr>
            <a:xfrm>
              <a:off x="6089224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DBDB8408-0CFF-4820-9C69-EB049E017A8E}"/>
                </a:ext>
              </a:extLst>
            </p:cNvPr>
            <p:cNvSpPr/>
            <p:nvPr/>
          </p:nvSpPr>
          <p:spPr>
            <a:xfrm>
              <a:off x="5734038" y="3303829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180B22E1-999D-4EAE-8A3A-FB51E4D601FF}"/>
                </a:ext>
              </a:extLst>
            </p:cNvPr>
            <p:cNvSpPr/>
            <p:nvPr/>
          </p:nvSpPr>
          <p:spPr>
            <a:xfrm>
              <a:off x="5793283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C472FB3F-9113-40FB-B184-A41C3CDC8FAD}"/>
                </a:ext>
              </a:extLst>
            </p:cNvPr>
            <p:cNvSpPr/>
            <p:nvPr/>
          </p:nvSpPr>
          <p:spPr>
            <a:xfrm>
              <a:off x="5852433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92A10ABE-BF04-45F7-8D84-7BBE9A34DC44}"/>
                </a:ext>
              </a:extLst>
            </p:cNvPr>
            <p:cNvSpPr/>
            <p:nvPr/>
          </p:nvSpPr>
          <p:spPr>
            <a:xfrm>
              <a:off x="5911678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4B6CE03A-283C-4DDA-A450-BFD1FD41963B}"/>
                </a:ext>
              </a:extLst>
            </p:cNvPr>
            <p:cNvSpPr/>
            <p:nvPr/>
          </p:nvSpPr>
          <p:spPr>
            <a:xfrm>
              <a:off x="5970828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C8E8007A-8733-4C6C-B1FD-8DF1A6C1AF23}"/>
                </a:ext>
              </a:extLst>
            </p:cNvPr>
            <p:cNvSpPr/>
            <p:nvPr/>
          </p:nvSpPr>
          <p:spPr>
            <a:xfrm>
              <a:off x="6030073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BC57FD03-B434-4A33-AE85-95F31E63AE51}"/>
                </a:ext>
              </a:extLst>
            </p:cNvPr>
            <p:cNvSpPr/>
            <p:nvPr/>
          </p:nvSpPr>
          <p:spPr>
            <a:xfrm>
              <a:off x="6089224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E121A789-B48C-49DD-98FB-879911D2BA08}"/>
                </a:ext>
              </a:extLst>
            </p:cNvPr>
            <p:cNvSpPr/>
            <p:nvPr/>
          </p:nvSpPr>
          <p:spPr>
            <a:xfrm>
              <a:off x="5734038" y="3363074"/>
              <a:ext cx="14192" cy="14097"/>
            </a:xfrm>
            <a:custGeom>
              <a:avLst/>
              <a:gdLst>
                <a:gd name="connsiteX0" fmla="*/ 14192 w 14192"/>
                <a:gd name="connsiteY0" fmla="*/ 7048 h 14097"/>
                <a:gd name="connsiteX1" fmla="*/ 7144 w 14192"/>
                <a:gd name="connsiteY1" fmla="*/ 14097 h 14097"/>
                <a:gd name="connsiteX2" fmla="*/ 0 w 14192"/>
                <a:gd name="connsiteY2" fmla="*/ 7048 h 14097"/>
                <a:gd name="connsiteX3" fmla="*/ 7049 w 14192"/>
                <a:gd name="connsiteY3" fmla="*/ 0 h 14097"/>
                <a:gd name="connsiteX4" fmla="*/ 14192 w 14192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3073C7CF-979E-4BEC-983D-3D8BBB37DF19}"/>
                </a:ext>
              </a:extLst>
            </p:cNvPr>
            <p:cNvSpPr/>
            <p:nvPr/>
          </p:nvSpPr>
          <p:spPr>
            <a:xfrm>
              <a:off x="5793283" y="336307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7AD34EE0-D604-4366-86AC-0A827066E845}"/>
                </a:ext>
              </a:extLst>
            </p:cNvPr>
            <p:cNvSpPr/>
            <p:nvPr/>
          </p:nvSpPr>
          <p:spPr>
            <a:xfrm>
              <a:off x="5852433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485F29D7-9277-414F-9BAD-29BFF7336A51}"/>
                </a:ext>
              </a:extLst>
            </p:cNvPr>
            <p:cNvSpPr/>
            <p:nvPr/>
          </p:nvSpPr>
          <p:spPr>
            <a:xfrm>
              <a:off x="5911678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9A64418C-82A1-496D-B6FE-52CD0CD6CF1F}"/>
                </a:ext>
              </a:extLst>
            </p:cNvPr>
            <p:cNvSpPr/>
            <p:nvPr/>
          </p:nvSpPr>
          <p:spPr>
            <a:xfrm>
              <a:off x="5970828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4D8AB15-4DC2-4740-946A-935B5528A6AA}"/>
                </a:ext>
              </a:extLst>
            </p:cNvPr>
            <p:cNvSpPr/>
            <p:nvPr/>
          </p:nvSpPr>
          <p:spPr>
            <a:xfrm>
              <a:off x="6030073" y="3363074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8 w 14097"/>
                <a:gd name="connsiteY1" fmla="*/ 14097 h 14097"/>
                <a:gd name="connsiteX2" fmla="*/ 0 w 14097"/>
                <a:gd name="connsiteY2" fmla="*/ 7048 h 14097"/>
                <a:gd name="connsiteX3" fmla="*/ 7048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BF000FEC-BF88-43AA-991B-6D41B9D0AC97}"/>
                </a:ext>
              </a:extLst>
            </p:cNvPr>
            <p:cNvSpPr/>
            <p:nvPr/>
          </p:nvSpPr>
          <p:spPr>
            <a:xfrm>
              <a:off x="6089224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330ACECF-61D6-4C22-AA82-C2BDD14F748B}"/>
                </a:ext>
              </a:extLst>
            </p:cNvPr>
            <p:cNvSpPr/>
            <p:nvPr/>
          </p:nvSpPr>
          <p:spPr>
            <a:xfrm>
              <a:off x="5734038" y="342222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81713DD5-B976-4481-AFB1-4DF6E405F2F4}"/>
                </a:ext>
              </a:extLst>
            </p:cNvPr>
            <p:cNvSpPr/>
            <p:nvPr/>
          </p:nvSpPr>
          <p:spPr>
            <a:xfrm>
              <a:off x="5793283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BDED42A2-3A8B-4917-AA5F-4701CF55B06C}"/>
                </a:ext>
              </a:extLst>
            </p:cNvPr>
            <p:cNvSpPr/>
            <p:nvPr/>
          </p:nvSpPr>
          <p:spPr>
            <a:xfrm>
              <a:off x="5852433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41FA0359-2B30-4C28-B9E3-7B860F27F7AF}"/>
                </a:ext>
              </a:extLst>
            </p:cNvPr>
            <p:cNvSpPr/>
            <p:nvPr/>
          </p:nvSpPr>
          <p:spPr>
            <a:xfrm>
              <a:off x="5911678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8DB39A9-E0D4-4062-B61D-8F0291F9E262}"/>
                </a:ext>
              </a:extLst>
            </p:cNvPr>
            <p:cNvSpPr/>
            <p:nvPr/>
          </p:nvSpPr>
          <p:spPr>
            <a:xfrm>
              <a:off x="5970828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7DC486B3-544A-47B1-B863-6850F1E6CC26}"/>
                </a:ext>
              </a:extLst>
            </p:cNvPr>
            <p:cNvSpPr/>
            <p:nvPr/>
          </p:nvSpPr>
          <p:spPr>
            <a:xfrm>
              <a:off x="6030073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BBD7A989-1CD0-4707-94A2-D0DE6ABB4501}"/>
                </a:ext>
              </a:extLst>
            </p:cNvPr>
            <p:cNvSpPr/>
            <p:nvPr/>
          </p:nvSpPr>
          <p:spPr>
            <a:xfrm>
              <a:off x="6089224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4854C381-9625-44C6-B8C4-7A6E633427ED}"/>
                </a:ext>
              </a:extLst>
            </p:cNvPr>
            <p:cNvSpPr/>
            <p:nvPr/>
          </p:nvSpPr>
          <p:spPr>
            <a:xfrm>
              <a:off x="6148469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6953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A87D99B0-2F49-44C3-80EA-BE31161CBD84}"/>
                </a:ext>
              </a:extLst>
            </p:cNvPr>
            <p:cNvSpPr/>
            <p:nvPr/>
          </p:nvSpPr>
          <p:spPr>
            <a:xfrm>
              <a:off x="620762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A20E3370-A797-44AB-8EEB-028D67C302D5}"/>
                </a:ext>
              </a:extLst>
            </p:cNvPr>
            <p:cNvSpPr/>
            <p:nvPr/>
          </p:nvSpPr>
          <p:spPr>
            <a:xfrm>
              <a:off x="6266865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9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2EEE4C8D-07ED-400A-A39C-9972431904D7}"/>
                </a:ext>
              </a:extLst>
            </p:cNvPr>
            <p:cNvSpPr/>
            <p:nvPr/>
          </p:nvSpPr>
          <p:spPr>
            <a:xfrm>
              <a:off x="6326014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CFB4C9CE-63F9-4607-A87D-FCC81E6C0440}"/>
                </a:ext>
              </a:extLst>
            </p:cNvPr>
            <p:cNvSpPr/>
            <p:nvPr/>
          </p:nvSpPr>
          <p:spPr>
            <a:xfrm>
              <a:off x="638526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2BBCEC67-B22C-432E-88CC-32FBBE738F5C}"/>
                </a:ext>
              </a:extLst>
            </p:cNvPr>
            <p:cNvSpPr/>
            <p:nvPr/>
          </p:nvSpPr>
          <p:spPr>
            <a:xfrm>
              <a:off x="644441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981E4161-0852-4BB4-937E-CF542BE145F4}"/>
                </a:ext>
              </a:extLst>
            </p:cNvPr>
            <p:cNvSpPr/>
            <p:nvPr/>
          </p:nvSpPr>
          <p:spPr>
            <a:xfrm>
              <a:off x="6148469" y="3126281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C3F4CDB4-B460-436F-8935-7256EC8D8277}"/>
                </a:ext>
              </a:extLst>
            </p:cNvPr>
            <p:cNvSpPr/>
            <p:nvPr/>
          </p:nvSpPr>
          <p:spPr>
            <a:xfrm>
              <a:off x="6207620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73287381-4AC6-40FE-8B73-E5343B936CF6}"/>
                </a:ext>
              </a:extLst>
            </p:cNvPr>
            <p:cNvSpPr/>
            <p:nvPr/>
          </p:nvSpPr>
          <p:spPr>
            <a:xfrm>
              <a:off x="6266865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870CEB87-64E7-497A-9004-674EF56DB66B}"/>
                </a:ext>
              </a:extLst>
            </p:cNvPr>
            <p:cNvSpPr/>
            <p:nvPr/>
          </p:nvSpPr>
          <p:spPr>
            <a:xfrm>
              <a:off x="6326014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AA83EE66-3B0A-40AA-B447-948D3629948E}"/>
                </a:ext>
              </a:extLst>
            </p:cNvPr>
            <p:cNvSpPr/>
            <p:nvPr/>
          </p:nvSpPr>
          <p:spPr>
            <a:xfrm>
              <a:off x="6385260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73CE790E-1EBD-4FF2-ABA5-E9F9909B3C12}"/>
                </a:ext>
              </a:extLst>
            </p:cNvPr>
            <p:cNvSpPr/>
            <p:nvPr/>
          </p:nvSpPr>
          <p:spPr>
            <a:xfrm>
              <a:off x="6444410" y="3126283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779390BB-7393-4A0C-A3C3-2F87CA36E507}"/>
                </a:ext>
              </a:extLst>
            </p:cNvPr>
            <p:cNvSpPr/>
            <p:nvPr/>
          </p:nvSpPr>
          <p:spPr>
            <a:xfrm>
              <a:off x="6148469" y="3185433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51607083-A696-47D0-A23B-38DE4AFF7AC1}"/>
                </a:ext>
              </a:extLst>
            </p:cNvPr>
            <p:cNvSpPr/>
            <p:nvPr/>
          </p:nvSpPr>
          <p:spPr>
            <a:xfrm>
              <a:off x="6207620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F4E8C456-7AE6-48DB-AB2B-2F5699DAE2B0}"/>
                </a:ext>
              </a:extLst>
            </p:cNvPr>
            <p:cNvSpPr/>
            <p:nvPr/>
          </p:nvSpPr>
          <p:spPr>
            <a:xfrm>
              <a:off x="6266865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5C66ABC1-18DB-4060-BE7C-ABA9F5341702}"/>
                </a:ext>
              </a:extLst>
            </p:cNvPr>
            <p:cNvSpPr/>
            <p:nvPr/>
          </p:nvSpPr>
          <p:spPr>
            <a:xfrm>
              <a:off x="6326014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F602375B-D728-43C4-B0BB-6DC1BD80E85E}"/>
                </a:ext>
              </a:extLst>
            </p:cNvPr>
            <p:cNvSpPr/>
            <p:nvPr/>
          </p:nvSpPr>
          <p:spPr>
            <a:xfrm>
              <a:off x="6385260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03F9707C-4543-44EB-BD69-F109896D901B}"/>
                </a:ext>
              </a:extLst>
            </p:cNvPr>
            <p:cNvSpPr/>
            <p:nvPr/>
          </p:nvSpPr>
          <p:spPr>
            <a:xfrm>
              <a:off x="6444410" y="3185432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662906B9-FB8C-4EB7-8A48-74429E0C9A41}"/>
                </a:ext>
              </a:extLst>
            </p:cNvPr>
            <p:cNvSpPr/>
            <p:nvPr/>
          </p:nvSpPr>
          <p:spPr>
            <a:xfrm>
              <a:off x="6148469" y="3244676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1CFD115B-47BE-4B12-B634-5D02E38AB3EA}"/>
                </a:ext>
              </a:extLst>
            </p:cNvPr>
            <p:cNvSpPr/>
            <p:nvPr/>
          </p:nvSpPr>
          <p:spPr>
            <a:xfrm>
              <a:off x="6207620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2E8D9F34-CDC5-4CBE-A13C-6A3756E5196A}"/>
                </a:ext>
              </a:extLst>
            </p:cNvPr>
            <p:cNvSpPr/>
            <p:nvPr/>
          </p:nvSpPr>
          <p:spPr>
            <a:xfrm>
              <a:off x="6266865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F85CC0FE-CB51-488B-BE41-682BC3109E28}"/>
                </a:ext>
              </a:extLst>
            </p:cNvPr>
            <p:cNvSpPr/>
            <p:nvPr/>
          </p:nvSpPr>
          <p:spPr>
            <a:xfrm>
              <a:off x="6326014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3169F838-03DE-4318-B3DA-EAD60079D3B0}"/>
                </a:ext>
              </a:extLst>
            </p:cNvPr>
            <p:cNvSpPr/>
            <p:nvPr/>
          </p:nvSpPr>
          <p:spPr>
            <a:xfrm>
              <a:off x="6385260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A3409050-4729-4D3D-A5F1-2B9EE1DA1A0D}"/>
                </a:ext>
              </a:extLst>
            </p:cNvPr>
            <p:cNvSpPr/>
            <p:nvPr/>
          </p:nvSpPr>
          <p:spPr>
            <a:xfrm>
              <a:off x="6444410" y="324467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235D7858-91A3-4A37-8A44-2745C5CF51A9}"/>
                </a:ext>
              </a:extLst>
            </p:cNvPr>
            <p:cNvSpPr/>
            <p:nvPr/>
          </p:nvSpPr>
          <p:spPr>
            <a:xfrm>
              <a:off x="6148469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ACE45589-6512-4E12-8AF2-58097C53410B}"/>
                </a:ext>
              </a:extLst>
            </p:cNvPr>
            <p:cNvSpPr/>
            <p:nvPr/>
          </p:nvSpPr>
          <p:spPr>
            <a:xfrm>
              <a:off x="620762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7378472F-639B-4781-9C3D-9971CBE63381}"/>
                </a:ext>
              </a:extLst>
            </p:cNvPr>
            <p:cNvSpPr/>
            <p:nvPr/>
          </p:nvSpPr>
          <p:spPr>
            <a:xfrm>
              <a:off x="6266865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203117FB-3A1E-45EA-9FD9-C55376718100}"/>
                </a:ext>
              </a:extLst>
            </p:cNvPr>
            <p:cNvSpPr/>
            <p:nvPr/>
          </p:nvSpPr>
          <p:spPr>
            <a:xfrm>
              <a:off x="6326014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88FD6B76-8922-4326-B4EF-224D0F84C1F3}"/>
                </a:ext>
              </a:extLst>
            </p:cNvPr>
            <p:cNvSpPr/>
            <p:nvPr/>
          </p:nvSpPr>
          <p:spPr>
            <a:xfrm>
              <a:off x="638526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20BD5AB4-F53C-41C7-A994-8C27AAC465C4}"/>
                </a:ext>
              </a:extLst>
            </p:cNvPr>
            <p:cNvSpPr/>
            <p:nvPr/>
          </p:nvSpPr>
          <p:spPr>
            <a:xfrm>
              <a:off x="644441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5BF0B5EF-5225-434F-B111-6D27F4DEA52C}"/>
                </a:ext>
              </a:extLst>
            </p:cNvPr>
            <p:cNvSpPr/>
            <p:nvPr/>
          </p:nvSpPr>
          <p:spPr>
            <a:xfrm>
              <a:off x="6148469" y="336307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075C9704-75F3-4462-9D0A-71AA900E5BA2}"/>
                </a:ext>
              </a:extLst>
            </p:cNvPr>
            <p:cNvSpPr/>
            <p:nvPr/>
          </p:nvSpPr>
          <p:spPr>
            <a:xfrm>
              <a:off x="6207620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C95DF39F-F152-472F-8300-23665D5ECF8C}"/>
                </a:ext>
              </a:extLst>
            </p:cNvPr>
            <p:cNvSpPr/>
            <p:nvPr/>
          </p:nvSpPr>
          <p:spPr>
            <a:xfrm>
              <a:off x="6266865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B230A2E4-CF3A-40B0-82D3-071FBBB4DC87}"/>
                </a:ext>
              </a:extLst>
            </p:cNvPr>
            <p:cNvSpPr/>
            <p:nvPr/>
          </p:nvSpPr>
          <p:spPr>
            <a:xfrm>
              <a:off x="6326014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14F4EFE1-9FAE-4B22-826B-08FBDCE9CC4B}"/>
                </a:ext>
              </a:extLst>
            </p:cNvPr>
            <p:cNvSpPr/>
            <p:nvPr/>
          </p:nvSpPr>
          <p:spPr>
            <a:xfrm>
              <a:off x="6385260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CDD6C517-57BE-46B7-8E72-C8C864024886}"/>
                </a:ext>
              </a:extLst>
            </p:cNvPr>
            <p:cNvSpPr/>
            <p:nvPr/>
          </p:nvSpPr>
          <p:spPr>
            <a:xfrm>
              <a:off x="6444410" y="3363074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A3EB106C-FE6E-47B3-9C32-045FD059A5C7}"/>
                </a:ext>
              </a:extLst>
            </p:cNvPr>
            <p:cNvSpPr/>
            <p:nvPr/>
          </p:nvSpPr>
          <p:spPr>
            <a:xfrm>
              <a:off x="6148469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CB4E8BF7-B94B-47BD-A9B5-AFF3570C76E0}"/>
                </a:ext>
              </a:extLst>
            </p:cNvPr>
            <p:cNvSpPr/>
            <p:nvPr/>
          </p:nvSpPr>
          <p:spPr>
            <a:xfrm>
              <a:off x="6207620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5A3A49C6-8C8C-42A9-AEAD-FE76067F839A}"/>
                </a:ext>
              </a:extLst>
            </p:cNvPr>
            <p:cNvSpPr/>
            <p:nvPr/>
          </p:nvSpPr>
          <p:spPr>
            <a:xfrm>
              <a:off x="6266865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18892BBF-F46F-4DEA-8D34-3C538865B994}"/>
                </a:ext>
              </a:extLst>
            </p:cNvPr>
            <p:cNvSpPr/>
            <p:nvPr/>
          </p:nvSpPr>
          <p:spPr>
            <a:xfrm>
              <a:off x="6326014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42DBE679-46C1-4D6B-9190-B66FF7563ABF}"/>
                </a:ext>
              </a:extLst>
            </p:cNvPr>
            <p:cNvSpPr/>
            <p:nvPr/>
          </p:nvSpPr>
          <p:spPr>
            <a:xfrm>
              <a:off x="6385260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6D80698F-E689-4561-9B1A-1B8D313AEF01}"/>
                </a:ext>
              </a:extLst>
            </p:cNvPr>
            <p:cNvSpPr/>
            <p:nvPr/>
          </p:nvSpPr>
          <p:spPr>
            <a:xfrm>
              <a:off x="6444410" y="34222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BED22A39-2211-4EAE-80B5-2A0800B3FBE7}"/>
                </a:ext>
              </a:extLst>
            </p:cNvPr>
            <p:cNvSpPr/>
            <p:nvPr/>
          </p:nvSpPr>
          <p:spPr>
            <a:xfrm>
              <a:off x="5734038" y="3481374"/>
              <a:ext cx="14192" cy="14096"/>
            </a:xfrm>
            <a:custGeom>
              <a:avLst/>
              <a:gdLst>
                <a:gd name="connsiteX0" fmla="*/ 14192 w 14192"/>
                <a:gd name="connsiteY0" fmla="*/ 7049 h 14096"/>
                <a:gd name="connsiteX1" fmla="*/ 7144 w 14192"/>
                <a:gd name="connsiteY1" fmla="*/ 14097 h 14096"/>
                <a:gd name="connsiteX2" fmla="*/ 0 w 14192"/>
                <a:gd name="connsiteY2" fmla="*/ 7049 h 14096"/>
                <a:gd name="connsiteX3" fmla="*/ 7049 w 14192"/>
                <a:gd name="connsiteY3" fmla="*/ 0 h 14096"/>
                <a:gd name="connsiteX4" fmla="*/ 14192 w 14192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1049"/>
                    <a:pt x="0" y="7049"/>
                  </a:cubicBezTo>
                  <a:cubicBezTo>
                    <a:pt x="0" y="3048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D52B1A57-3DF6-4349-8A94-F1CA8F79E912}"/>
                </a:ext>
              </a:extLst>
            </p:cNvPr>
            <p:cNvSpPr/>
            <p:nvPr/>
          </p:nvSpPr>
          <p:spPr>
            <a:xfrm>
              <a:off x="5793283" y="348137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A3DDACCC-9A89-4A3E-8B8B-D3C062EA0A8C}"/>
                </a:ext>
              </a:extLst>
            </p:cNvPr>
            <p:cNvSpPr/>
            <p:nvPr/>
          </p:nvSpPr>
          <p:spPr>
            <a:xfrm>
              <a:off x="5852433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DCFB23EC-77E1-454E-89A8-A9505579EA61}"/>
                </a:ext>
              </a:extLst>
            </p:cNvPr>
            <p:cNvSpPr/>
            <p:nvPr/>
          </p:nvSpPr>
          <p:spPr>
            <a:xfrm>
              <a:off x="591167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D311997D-5BCF-4D6F-9DA6-0A785957477B}"/>
                </a:ext>
              </a:extLst>
            </p:cNvPr>
            <p:cNvSpPr/>
            <p:nvPr/>
          </p:nvSpPr>
          <p:spPr>
            <a:xfrm>
              <a:off x="597082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07840B74-C9E0-4A04-96FF-AA02BCFDB02B}"/>
                </a:ext>
              </a:extLst>
            </p:cNvPr>
            <p:cNvSpPr/>
            <p:nvPr/>
          </p:nvSpPr>
          <p:spPr>
            <a:xfrm>
              <a:off x="6030074" y="348137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87D3E292-5664-4793-BA90-21852910B63B}"/>
                </a:ext>
              </a:extLst>
            </p:cNvPr>
            <p:cNvSpPr/>
            <p:nvPr/>
          </p:nvSpPr>
          <p:spPr>
            <a:xfrm>
              <a:off x="6089224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8C9E486E-3CA3-415B-8234-7C6636CD49CC}"/>
                </a:ext>
              </a:extLst>
            </p:cNvPr>
            <p:cNvSpPr/>
            <p:nvPr/>
          </p:nvSpPr>
          <p:spPr>
            <a:xfrm>
              <a:off x="5734038" y="354062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C4A1881C-F2E0-4A98-9531-830ED84695BB}"/>
                </a:ext>
              </a:extLst>
            </p:cNvPr>
            <p:cNvSpPr/>
            <p:nvPr/>
          </p:nvSpPr>
          <p:spPr>
            <a:xfrm>
              <a:off x="5793283" y="3540620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9617FDA1-12E1-49C5-98B3-CF0EC51D3E8C}"/>
                </a:ext>
              </a:extLst>
            </p:cNvPr>
            <p:cNvSpPr/>
            <p:nvPr/>
          </p:nvSpPr>
          <p:spPr>
            <a:xfrm>
              <a:off x="5852433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CE736797-BBA8-488E-9B8E-96141B31F87E}"/>
                </a:ext>
              </a:extLst>
            </p:cNvPr>
            <p:cNvSpPr/>
            <p:nvPr/>
          </p:nvSpPr>
          <p:spPr>
            <a:xfrm>
              <a:off x="5911678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C73D3F27-0A3D-4BF0-A29C-838DEB935C45}"/>
                </a:ext>
              </a:extLst>
            </p:cNvPr>
            <p:cNvSpPr/>
            <p:nvPr/>
          </p:nvSpPr>
          <p:spPr>
            <a:xfrm>
              <a:off x="5970828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AA1FF25D-1187-4216-AD04-F69565C8BCC7}"/>
                </a:ext>
              </a:extLst>
            </p:cNvPr>
            <p:cNvSpPr/>
            <p:nvPr/>
          </p:nvSpPr>
          <p:spPr>
            <a:xfrm>
              <a:off x="6030074" y="3540620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D3F96302-FE92-4A2E-9414-DC957DF770C9}"/>
                </a:ext>
              </a:extLst>
            </p:cNvPr>
            <p:cNvSpPr/>
            <p:nvPr/>
          </p:nvSpPr>
          <p:spPr>
            <a:xfrm>
              <a:off x="6089224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346FC647-7685-4E4E-9B52-786EA9A156F7}"/>
                </a:ext>
              </a:extLst>
            </p:cNvPr>
            <p:cNvSpPr/>
            <p:nvPr/>
          </p:nvSpPr>
          <p:spPr>
            <a:xfrm>
              <a:off x="5734038" y="359977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1BF63F78-A1EF-4B61-A6AA-C0362F554376}"/>
                </a:ext>
              </a:extLst>
            </p:cNvPr>
            <p:cNvSpPr/>
            <p:nvPr/>
          </p:nvSpPr>
          <p:spPr>
            <a:xfrm>
              <a:off x="5793283" y="359977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CED61726-4F2E-450C-AEE9-72871D6855C6}"/>
                </a:ext>
              </a:extLst>
            </p:cNvPr>
            <p:cNvSpPr/>
            <p:nvPr/>
          </p:nvSpPr>
          <p:spPr>
            <a:xfrm>
              <a:off x="5852433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57E8AD24-B31D-454E-B2C8-33B7FAAB9F61}"/>
                </a:ext>
              </a:extLst>
            </p:cNvPr>
            <p:cNvSpPr/>
            <p:nvPr/>
          </p:nvSpPr>
          <p:spPr>
            <a:xfrm>
              <a:off x="5911678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AA46020A-35C3-4894-A14C-D58A6DDFF9BE}"/>
                </a:ext>
              </a:extLst>
            </p:cNvPr>
            <p:cNvSpPr/>
            <p:nvPr/>
          </p:nvSpPr>
          <p:spPr>
            <a:xfrm>
              <a:off x="5970828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8E785BAB-0F71-4BAB-8D7C-4C2BF12728C4}"/>
                </a:ext>
              </a:extLst>
            </p:cNvPr>
            <p:cNvSpPr/>
            <p:nvPr/>
          </p:nvSpPr>
          <p:spPr>
            <a:xfrm>
              <a:off x="6030073" y="359977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D1753E06-E6F0-4D65-BC47-0E47F399F448}"/>
                </a:ext>
              </a:extLst>
            </p:cNvPr>
            <p:cNvSpPr/>
            <p:nvPr/>
          </p:nvSpPr>
          <p:spPr>
            <a:xfrm>
              <a:off x="6089224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E77E25CE-9710-4B73-AD5E-49A4DA075D23}"/>
                </a:ext>
              </a:extLst>
            </p:cNvPr>
            <p:cNvSpPr/>
            <p:nvPr/>
          </p:nvSpPr>
          <p:spPr>
            <a:xfrm>
              <a:off x="5734037" y="3659014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4281B070-7790-498A-BE64-AD6A8EED8C0C}"/>
                </a:ext>
              </a:extLst>
            </p:cNvPr>
            <p:cNvSpPr/>
            <p:nvPr/>
          </p:nvSpPr>
          <p:spPr>
            <a:xfrm>
              <a:off x="5793282" y="365901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BDEA3D1C-E147-472E-85DA-E8AEB7644764}"/>
                </a:ext>
              </a:extLst>
            </p:cNvPr>
            <p:cNvSpPr/>
            <p:nvPr/>
          </p:nvSpPr>
          <p:spPr>
            <a:xfrm>
              <a:off x="5852432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08B4F711-6F99-4E44-88A4-8345F466B2B3}"/>
                </a:ext>
              </a:extLst>
            </p:cNvPr>
            <p:cNvSpPr/>
            <p:nvPr/>
          </p:nvSpPr>
          <p:spPr>
            <a:xfrm>
              <a:off x="5911678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0401F175-D0DF-4BCA-9BE2-B992286B1593}"/>
                </a:ext>
              </a:extLst>
            </p:cNvPr>
            <p:cNvSpPr/>
            <p:nvPr/>
          </p:nvSpPr>
          <p:spPr>
            <a:xfrm>
              <a:off x="5970828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72BED0ED-50C5-4726-B1B3-F7B58DD4C255}"/>
                </a:ext>
              </a:extLst>
            </p:cNvPr>
            <p:cNvSpPr/>
            <p:nvPr/>
          </p:nvSpPr>
          <p:spPr>
            <a:xfrm>
              <a:off x="6030073" y="365901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8D624348-F503-4817-9CA8-09F43150C5BB}"/>
                </a:ext>
              </a:extLst>
            </p:cNvPr>
            <p:cNvSpPr/>
            <p:nvPr/>
          </p:nvSpPr>
          <p:spPr>
            <a:xfrm>
              <a:off x="6089224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E05DE4EB-7FC0-45E8-A5A4-FE0C12A4D23C}"/>
                </a:ext>
              </a:extLst>
            </p:cNvPr>
            <p:cNvSpPr/>
            <p:nvPr/>
          </p:nvSpPr>
          <p:spPr>
            <a:xfrm>
              <a:off x="5734039" y="371816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380D6E47-DFA0-49F8-B8AC-45BECE747D45}"/>
                </a:ext>
              </a:extLst>
            </p:cNvPr>
            <p:cNvSpPr/>
            <p:nvPr/>
          </p:nvSpPr>
          <p:spPr>
            <a:xfrm>
              <a:off x="5793284" y="371816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B0355008-C2C8-4091-A461-DEDD212620A4}"/>
                </a:ext>
              </a:extLst>
            </p:cNvPr>
            <p:cNvSpPr/>
            <p:nvPr/>
          </p:nvSpPr>
          <p:spPr>
            <a:xfrm>
              <a:off x="5852434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3A070C1D-423C-45EC-BABD-2AB764379E9B}"/>
                </a:ext>
              </a:extLst>
            </p:cNvPr>
            <p:cNvSpPr/>
            <p:nvPr/>
          </p:nvSpPr>
          <p:spPr>
            <a:xfrm>
              <a:off x="5911679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ED6D6F88-6E0D-43A8-A572-C2A45D7E6D76}"/>
                </a:ext>
              </a:extLst>
            </p:cNvPr>
            <p:cNvSpPr/>
            <p:nvPr/>
          </p:nvSpPr>
          <p:spPr>
            <a:xfrm>
              <a:off x="5970829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C7435BDD-8A00-43E8-B980-6745E1F84244}"/>
                </a:ext>
              </a:extLst>
            </p:cNvPr>
            <p:cNvSpPr/>
            <p:nvPr/>
          </p:nvSpPr>
          <p:spPr>
            <a:xfrm>
              <a:off x="6030074" y="371816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6B652F89-76D1-41E7-92CB-9A456A09BDA1}"/>
                </a:ext>
              </a:extLst>
            </p:cNvPr>
            <p:cNvSpPr/>
            <p:nvPr/>
          </p:nvSpPr>
          <p:spPr>
            <a:xfrm>
              <a:off x="6089225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105F5D2E-BDFE-4F13-82B3-12B50A630D02}"/>
                </a:ext>
              </a:extLst>
            </p:cNvPr>
            <p:cNvSpPr/>
            <p:nvPr/>
          </p:nvSpPr>
          <p:spPr>
            <a:xfrm>
              <a:off x="5734040" y="377741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3A273CB3-FB72-46BE-AD13-7FA701AEE95A}"/>
                </a:ext>
              </a:extLst>
            </p:cNvPr>
            <p:cNvSpPr/>
            <p:nvPr/>
          </p:nvSpPr>
          <p:spPr>
            <a:xfrm>
              <a:off x="5793285" y="377741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89CE35BE-CE0C-4893-B2C6-50678CC06FB2}"/>
                </a:ext>
              </a:extLst>
            </p:cNvPr>
            <p:cNvSpPr/>
            <p:nvPr/>
          </p:nvSpPr>
          <p:spPr>
            <a:xfrm>
              <a:off x="5852436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48971D8C-C4B7-44D5-9AB4-858D5301EC31}"/>
                </a:ext>
              </a:extLst>
            </p:cNvPr>
            <p:cNvSpPr/>
            <p:nvPr/>
          </p:nvSpPr>
          <p:spPr>
            <a:xfrm>
              <a:off x="5911683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5ACEE734-6DD7-46E2-A1A9-CEE34EDE6647}"/>
                </a:ext>
              </a:extLst>
            </p:cNvPr>
            <p:cNvSpPr/>
            <p:nvPr/>
          </p:nvSpPr>
          <p:spPr>
            <a:xfrm>
              <a:off x="5970835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0740BF61-C964-49F9-AA06-1BAA78F8A1F2}"/>
                </a:ext>
              </a:extLst>
            </p:cNvPr>
            <p:cNvSpPr/>
            <p:nvPr/>
          </p:nvSpPr>
          <p:spPr>
            <a:xfrm>
              <a:off x="6030082" y="377741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17A8C672-80A0-4CB1-9A69-285E6E2B8354}"/>
                </a:ext>
              </a:extLst>
            </p:cNvPr>
            <p:cNvSpPr/>
            <p:nvPr/>
          </p:nvSpPr>
          <p:spPr>
            <a:xfrm>
              <a:off x="6089231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8ED5360A-4B30-4716-A288-DC492291B700}"/>
                </a:ext>
              </a:extLst>
            </p:cNvPr>
            <p:cNvSpPr/>
            <p:nvPr/>
          </p:nvSpPr>
          <p:spPr>
            <a:xfrm>
              <a:off x="6148476" y="3481374"/>
              <a:ext cx="14097" cy="14096"/>
            </a:xfrm>
            <a:custGeom>
              <a:avLst/>
              <a:gdLst>
                <a:gd name="connsiteX0" fmla="*/ 14097 w 14097"/>
                <a:gd name="connsiteY0" fmla="*/ 7049 h 14096"/>
                <a:gd name="connsiteX1" fmla="*/ 7049 w 14097"/>
                <a:gd name="connsiteY1" fmla="*/ 14097 h 14096"/>
                <a:gd name="connsiteX2" fmla="*/ 0 w 14097"/>
                <a:gd name="connsiteY2" fmla="*/ 7049 h 14096"/>
                <a:gd name="connsiteX3" fmla="*/ 7049 w 14097"/>
                <a:gd name="connsiteY3" fmla="*/ 0 h 14096"/>
                <a:gd name="connsiteX4" fmla="*/ 14097 w 14097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64D4DB77-3361-44E4-85D9-73E2952D1A1C}"/>
                </a:ext>
              </a:extLst>
            </p:cNvPr>
            <p:cNvSpPr/>
            <p:nvPr/>
          </p:nvSpPr>
          <p:spPr>
            <a:xfrm>
              <a:off x="6207627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B87FFE29-EEE8-410A-B16D-A39D63B65DBD}"/>
                </a:ext>
              </a:extLst>
            </p:cNvPr>
            <p:cNvSpPr/>
            <p:nvPr/>
          </p:nvSpPr>
          <p:spPr>
            <a:xfrm>
              <a:off x="6266872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9 w 14096"/>
                <a:gd name="connsiteY1" fmla="*/ 14097 h 14096"/>
                <a:gd name="connsiteX2" fmla="*/ 0 w 14096"/>
                <a:gd name="connsiteY2" fmla="*/ 7049 h 14096"/>
                <a:gd name="connsiteX3" fmla="*/ 7049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7FFB4B78-2AC0-4AF4-8508-25122AC6DC06}"/>
                </a:ext>
              </a:extLst>
            </p:cNvPr>
            <p:cNvSpPr/>
            <p:nvPr/>
          </p:nvSpPr>
          <p:spPr>
            <a:xfrm>
              <a:off x="6326022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4BDB7689-92D1-48E9-8290-59C80C654419}"/>
                </a:ext>
              </a:extLst>
            </p:cNvPr>
            <p:cNvSpPr/>
            <p:nvPr/>
          </p:nvSpPr>
          <p:spPr>
            <a:xfrm>
              <a:off x="638526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3A45B0ED-6D49-4BC2-A8C6-DCB8C47309D6}"/>
                </a:ext>
              </a:extLst>
            </p:cNvPr>
            <p:cNvSpPr/>
            <p:nvPr/>
          </p:nvSpPr>
          <p:spPr>
            <a:xfrm>
              <a:off x="6444417" y="3481373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4F2277B0-CA2C-4C4D-886E-A8BB5C3A6F52}"/>
                </a:ext>
              </a:extLst>
            </p:cNvPr>
            <p:cNvSpPr/>
            <p:nvPr/>
          </p:nvSpPr>
          <p:spPr>
            <a:xfrm>
              <a:off x="6148476" y="3540622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58D4EC10-F99B-4BE4-89B6-834B1616867C}"/>
                </a:ext>
              </a:extLst>
            </p:cNvPr>
            <p:cNvSpPr/>
            <p:nvPr/>
          </p:nvSpPr>
          <p:spPr>
            <a:xfrm>
              <a:off x="6207627" y="354062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4D9035AB-20FC-4026-8475-CA8ECF6778B3}"/>
                </a:ext>
              </a:extLst>
            </p:cNvPr>
            <p:cNvSpPr/>
            <p:nvPr/>
          </p:nvSpPr>
          <p:spPr>
            <a:xfrm>
              <a:off x="6266872" y="35406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9020D706-6962-405A-8331-D597DC0D1A11}"/>
                </a:ext>
              </a:extLst>
            </p:cNvPr>
            <p:cNvSpPr/>
            <p:nvPr/>
          </p:nvSpPr>
          <p:spPr>
            <a:xfrm>
              <a:off x="6326022" y="354062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DF578D57-B7A5-4238-A263-2E65D253F46D}"/>
                </a:ext>
              </a:extLst>
            </p:cNvPr>
            <p:cNvSpPr/>
            <p:nvPr/>
          </p:nvSpPr>
          <p:spPr>
            <a:xfrm>
              <a:off x="6385268" y="354063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4FE956D7-DBF3-4CA6-88C5-20C156EF5F93}"/>
                </a:ext>
              </a:extLst>
            </p:cNvPr>
            <p:cNvSpPr/>
            <p:nvPr/>
          </p:nvSpPr>
          <p:spPr>
            <a:xfrm>
              <a:off x="6444417" y="3540631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19632A64-B98F-4324-A376-137F2FBA92D4}"/>
                </a:ext>
              </a:extLst>
            </p:cNvPr>
            <p:cNvSpPr/>
            <p:nvPr/>
          </p:nvSpPr>
          <p:spPr>
            <a:xfrm>
              <a:off x="6148476" y="3599781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141AA47A-2218-41A9-8E27-AF0652183A5F}"/>
                </a:ext>
              </a:extLst>
            </p:cNvPr>
            <p:cNvSpPr/>
            <p:nvPr/>
          </p:nvSpPr>
          <p:spPr>
            <a:xfrm>
              <a:off x="6207627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475085E3-7E18-429A-82F9-A4DF606F56BD}"/>
                </a:ext>
              </a:extLst>
            </p:cNvPr>
            <p:cNvSpPr/>
            <p:nvPr/>
          </p:nvSpPr>
          <p:spPr>
            <a:xfrm>
              <a:off x="6266872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A5E41EA3-AAF0-46A3-920B-9DBD36AE2E8D}"/>
                </a:ext>
              </a:extLst>
            </p:cNvPr>
            <p:cNvSpPr/>
            <p:nvPr/>
          </p:nvSpPr>
          <p:spPr>
            <a:xfrm>
              <a:off x="6326022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683D64B3-0315-4624-8675-5B768069C714}"/>
                </a:ext>
              </a:extLst>
            </p:cNvPr>
            <p:cNvSpPr/>
            <p:nvPr/>
          </p:nvSpPr>
          <p:spPr>
            <a:xfrm>
              <a:off x="6385268" y="359978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52AB4059-8E15-4439-8B16-54ADF3358C4C}"/>
                </a:ext>
              </a:extLst>
            </p:cNvPr>
            <p:cNvSpPr/>
            <p:nvPr/>
          </p:nvSpPr>
          <p:spPr>
            <a:xfrm>
              <a:off x="6444417" y="3599782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12184488-1E03-46C9-91F7-55AABB8D478A}"/>
                </a:ext>
              </a:extLst>
            </p:cNvPr>
            <p:cNvSpPr/>
            <p:nvPr/>
          </p:nvSpPr>
          <p:spPr>
            <a:xfrm>
              <a:off x="6148476" y="3659026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A389773B-102C-4C8B-9C32-610AEEE77366}"/>
                </a:ext>
              </a:extLst>
            </p:cNvPr>
            <p:cNvSpPr/>
            <p:nvPr/>
          </p:nvSpPr>
          <p:spPr>
            <a:xfrm>
              <a:off x="6207627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166BF649-A9F2-4B11-80D0-32DF3F5A3230}"/>
                </a:ext>
              </a:extLst>
            </p:cNvPr>
            <p:cNvSpPr/>
            <p:nvPr/>
          </p:nvSpPr>
          <p:spPr>
            <a:xfrm>
              <a:off x="6266872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61EB4D7B-F497-4FBF-8130-E4ECF28F8BA5}"/>
                </a:ext>
              </a:extLst>
            </p:cNvPr>
            <p:cNvSpPr/>
            <p:nvPr/>
          </p:nvSpPr>
          <p:spPr>
            <a:xfrm>
              <a:off x="6326022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D883741A-5097-469D-A7A9-C743F80ECBD5}"/>
                </a:ext>
              </a:extLst>
            </p:cNvPr>
            <p:cNvSpPr/>
            <p:nvPr/>
          </p:nvSpPr>
          <p:spPr>
            <a:xfrm>
              <a:off x="6385268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FC3A26E3-D2A0-40FC-9A92-B6238BB11570}"/>
                </a:ext>
              </a:extLst>
            </p:cNvPr>
            <p:cNvSpPr/>
            <p:nvPr/>
          </p:nvSpPr>
          <p:spPr>
            <a:xfrm>
              <a:off x="6444417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2087A775-76DD-4F9C-B8E5-86EB3BF366DD}"/>
                </a:ext>
              </a:extLst>
            </p:cNvPr>
            <p:cNvSpPr/>
            <p:nvPr/>
          </p:nvSpPr>
          <p:spPr>
            <a:xfrm>
              <a:off x="6148476" y="3718177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6D846DE1-54E3-4C00-B45A-553B7F3FD30C}"/>
                </a:ext>
              </a:extLst>
            </p:cNvPr>
            <p:cNvSpPr/>
            <p:nvPr/>
          </p:nvSpPr>
          <p:spPr>
            <a:xfrm>
              <a:off x="6207627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ABBF9824-3B15-4F04-8C4E-09B799538C44}"/>
                </a:ext>
              </a:extLst>
            </p:cNvPr>
            <p:cNvSpPr/>
            <p:nvPr/>
          </p:nvSpPr>
          <p:spPr>
            <a:xfrm>
              <a:off x="6266872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01B5C75E-CCEF-4EEA-859D-4C251F3AE97C}"/>
                </a:ext>
              </a:extLst>
            </p:cNvPr>
            <p:cNvSpPr/>
            <p:nvPr/>
          </p:nvSpPr>
          <p:spPr>
            <a:xfrm>
              <a:off x="6326022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A254139D-5D72-478D-89BE-DBC64CD27C88}"/>
                </a:ext>
              </a:extLst>
            </p:cNvPr>
            <p:cNvSpPr/>
            <p:nvPr/>
          </p:nvSpPr>
          <p:spPr>
            <a:xfrm>
              <a:off x="6385268" y="3718172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71EFFC33-CB59-469A-AE58-5CA89469EE80}"/>
                </a:ext>
              </a:extLst>
            </p:cNvPr>
            <p:cNvSpPr/>
            <p:nvPr/>
          </p:nvSpPr>
          <p:spPr>
            <a:xfrm>
              <a:off x="6444417" y="371817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C0D017A2-9FAB-4DFD-9624-E10B7C0C1673}"/>
                </a:ext>
              </a:extLst>
            </p:cNvPr>
            <p:cNvSpPr/>
            <p:nvPr/>
          </p:nvSpPr>
          <p:spPr>
            <a:xfrm>
              <a:off x="6148472" y="3777419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DADC6512-13AB-4407-937C-A389D565FCD9}"/>
                </a:ext>
              </a:extLst>
            </p:cNvPr>
            <p:cNvSpPr/>
            <p:nvPr/>
          </p:nvSpPr>
          <p:spPr>
            <a:xfrm>
              <a:off x="6207622" y="377741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1CEFC24B-FFC2-47B3-BD7A-7CABF1AE4D9B}"/>
                </a:ext>
              </a:extLst>
            </p:cNvPr>
            <p:cNvSpPr/>
            <p:nvPr/>
          </p:nvSpPr>
          <p:spPr>
            <a:xfrm>
              <a:off x="6266868" y="377741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F0C49246-6A98-4333-949E-46BDAD9321B7}"/>
                </a:ext>
              </a:extLst>
            </p:cNvPr>
            <p:cNvSpPr/>
            <p:nvPr/>
          </p:nvSpPr>
          <p:spPr>
            <a:xfrm>
              <a:off x="6326024" y="3777383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F707CE6A-7685-4D70-813E-6D2B46FBB41B}"/>
                </a:ext>
              </a:extLst>
            </p:cNvPr>
            <p:cNvSpPr/>
            <p:nvPr/>
          </p:nvSpPr>
          <p:spPr>
            <a:xfrm>
              <a:off x="6385287" y="377742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9110FD0D-D3A6-4760-8827-B70ADFC98296}"/>
                </a:ext>
              </a:extLst>
            </p:cNvPr>
            <p:cNvSpPr/>
            <p:nvPr/>
          </p:nvSpPr>
          <p:spPr>
            <a:xfrm>
              <a:off x="6444424" y="37774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38189198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A34A62B1-CAE6-42D4-A6BE-3615F30CC8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5739"/>
            <a:ext cx="10515600" cy="1124949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20" name="Graphic 190">
            <a:extLst>
              <a:ext uri="{FF2B5EF4-FFF2-40B4-BE49-F238E27FC236}">
                <a16:creationId xmlns:a16="http://schemas.microsoft.com/office/drawing/2014/main" id="{206EA771-F61C-45A0-8EF8-13E5A2388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136525"/>
            <a:ext cx="1285907" cy="434428"/>
            <a:chOff x="2504802" y="1755501"/>
            <a:chExt cx="1591731" cy="537747"/>
          </a:xfrm>
          <a:solidFill>
            <a:schemeClr val="tx1"/>
          </a:solidFill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D8728E80-08AB-4877-9077-7BA7D8F36864}"/>
                </a:ext>
              </a:extLst>
            </p:cNvPr>
            <p:cNvSpPr/>
            <p:nvPr/>
          </p:nvSpPr>
          <p:spPr>
            <a:xfrm>
              <a:off x="2504802" y="2113855"/>
              <a:ext cx="1598614" cy="172939"/>
            </a:xfrm>
            <a:custGeom>
              <a:avLst/>
              <a:gdLst>
                <a:gd name="connsiteX0" fmla="*/ 1248648 w 1598614"/>
                <a:gd name="connsiteY0" fmla="*/ 172939 h 172939"/>
                <a:gd name="connsiteX1" fmla="*/ 1123031 w 1598614"/>
                <a:gd name="connsiteY1" fmla="*/ 92708 h 172939"/>
                <a:gd name="connsiteX2" fmla="*/ 1024085 w 1598614"/>
                <a:gd name="connsiteY2" fmla="*/ 29469 h 172939"/>
                <a:gd name="connsiteX3" fmla="*/ 925140 w 1598614"/>
                <a:gd name="connsiteY3" fmla="*/ 92708 h 172939"/>
                <a:gd name="connsiteX4" fmla="*/ 799522 w 1598614"/>
                <a:gd name="connsiteY4" fmla="*/ 172939 h 172939"/>
                <a:gd name="connsiteX5" fmla="*/ 799522 w 1598614"/>
                <a:gd name="connsiteY5" fmla="*/ 172939 h 172939"/>
                <a:gd name="connsiteX6" fmla="*/ 673905 w 1598614"/>
                <a:gd name="connsiteY6" fmla="*/ 92708 h 172939"/>
                <a:gd name="connsiteX7" fmla="*/ 574959 w 1598614"/>
                <a:gd name="connsiteY7" fmla="*/ 29469 h 172939"/>
                <a:gd name="connsiteX8" fmla="*/ 476014 w 1598614"/>
                <a:gd name="connsiteY8" fmla="*/ 92708 h 172939"/>
                <a:gd name="connsiteX9" fmla="*/ 350396 w 1598614"/>
                <a:gd name="connsiteY9" fmla="*/ 172939 h 172939"/>
                <a:gd name="connsiteX10" fmla="*/ 224778 w 1598614"/>
                <a:gd name="connsiteY10" fmla="*/ 92708 h 172939"/>
                <a:gd name="connsiteX11" fmla="*/ 125833 w 1598614"/>
                <a:gd name="connsiteY11" fmla="*/ 29469 h 172939"/>
                <a:gd name="connsiteX12" fmla="*/ 26887 w 1598614"/>
                <a:gd name="connsiteY12" fmla="*/ 92708 h 172939"/>
                <a:gd name="connsiteX13" fmla="*/ 0 w 1598614"/>
                <a:gd name="connsiteY13" fmla="*/ 80232 h 172939"/>
                <a:gd name="connsiteX14" fmla="*/ 125618 w 1598614"/>
                <a:gd name="connsiteY14" fmla="*/ 0 h 172939"/>
                <a:gd name="connsiteX15" fmla="*/ 251235 w 1598614"/>
                <a:gd name="connsiteY15" fmla="*/ 80232 h 172939"/>
                <a:gd name="connsiteX16" fmla="*/ 350181 w 1598614"/>
                <a:gd name="connsiteY16" fmla="*/ 143471 h 172939"/>
                <a:gd name="connsiteX17" fmla="*/ 449126 w 1598614"/>
                <a:gd name="connsiteY17" fmla="*/ 80232 h 172939"/>
                <a:gd name="connsiteX18" fmla="*/ 574744 w 1598614"/>
                <a:gd name="connsiteY18" fmla="*/ 0 h 172939"/>
                <a:gd name="connsiteX19" fmla="*/ 700362 w 1598614"/>
                <a:gd name="connsiteY19" fmla="*/ 80232 h 172939"/>
                <a:gd name="connsiteX20" fmla="*/ 799307 w 1598614"/>
                <a:gd name="connsiteY20" fmla="*/ 143471 h 172939"/>
                <a:gd name="connsiteX21" fmla="*/ 799307 w 1598614"/>
                <a:gd name="connsiteY21" fmla="*/ 143471 h 172939"/>
                <a:gd name="connsiteX22" fmla="*/ 898253 w 1598614"/>
                <a:gd name="connsiteY22" fmla="*/ 80232 h 172939"/>
                <a:gd name="connsiteX23" fmla="*/ 1023870 w 1598614"/>
                <a:gd name="connsiteY23" fmla="*/ 0 h 172939"/>
                <a:gd name="connsiteX24" fmla="*/ 1149488 w 1598614"/>
                <a:gd name="connsiteY24" fmla="*/ 80232 h 172939"/>
                <a:gd name="connsiteX25" fmla="*/ 1248433 w 1598614"/>
                <a:gd name="connsiteY25" fmla="*/ 143471 h 172939"/>
                <a:gd name="connsiteX26" fmla="*/ 1347379 w 1598614"/>
                <a:gd name="connsiteY26" fmla="*/ 80232 h 172939"/>
                <a:gd name="connsiteX27" fmla="*/ 1472997 w 1598614"/>
                <a:gd name="connsiteY27" fmla="*/ 0 h 172939"/>
                <a:gd name="connsiteX28" fmla="*/ 1598614 w 1598614"/>
                <a:gd name="connsiteY28" fmla="*/ 80232 h 172939"/>
                <a:gd name="connsiteX29" fmla="*/ 1571942 w 1598614"/>
                <a:gd name="connsiteY29" fmla="*/ 92708 h 172939"/>
                <a:gd name="connsiteX30" fmla="*/ 1472997 w 1598614"/>
                <a:gd name="connsiteY30" fmla="*/ 29469 h 172939"/>
                <a:gd name="connsiteX31" fmla="*/ 1374051 w 1598614"/>
                <a:gd name="connsiteY31" fmla="*/ 92708 h 172939"/>
                <a:gd name="connsiteX32" fmla="*/ 1248648 w 1598614"/>
                <a:gd name="connsiteY32" fmla="*/ 172939 h 172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614" h="172939">
                  <a:moveTo>
                    <a:pt x="1248648" y="172939"/>
                  </a:moveTo>
                  <a:cubicBezTo>
                    <a:pt x="1194229" y="172939"/>
                    <a:pt x="1146046" y="142180"/>
                    <a:pt x="1123031" y="92708"/>
                  </a:cubicBezTo>
                  <a:cubicBezTo>
                    <a:pt x="1104962" y="53775"/>
                    <a:pt x="1067105" y="29469"/>
                    <a:pt x="1024085" y="29469"/>
                  </a:cubicBezTo>
                  <a:cubicBezTo>
                    <a:pt x="981066" y="29469"/>
                    <a:pt x="943208" y="53775"/>
                    <a:pt x="925140" y="92708"/>
                  </a:cubicBezTo>
                  <a:cubicBezTo>
                    <a:pt x="902124" y="142180"/>
                    <a:pt x="853942" y="172939"/>
                    <a:pt x="799522" y="172939"/>
                  </a:cubicBezTo>
                  <a:cubicBezTo>
                    <a:pt x="799522" y="172939"/>
                    <a:pt x="799522" y="172939"/>
                    <a:pt x="799522" y="172939"/>
                  </a:cubicBezTo>
                  <a:cubicBezTo>
                    <a:pt x="744887" y="172939"/>
                    <a:pt x="696920" y="142180"/>
                    <a:pt x="673905" y="92708"/>
                  </a:cubicBezTo>
                  <a:cubicBezTo>
                    <a:pt x="655836" y="53775"/>
                    <a:pt x="617979" y="29469"/>
                    <a:pt x="574959" y="29469"/>
                  </a:cubicBezTo>
                  <a:cubicBezTo>
                    <a:pt x="531939" y="29469"/>
                    <a:pt x="494082" y="53775"/>
                    <a:pt x="476014" y="92708"/>
                  </a:cubicBezTo>
                  <a:cubicBezTo>
                    <a:pt x="452998" y="142180"/>
                    <a:pt x="405031" y="172939"/>
                    <a:pt x="350396" y="172939"/>
                  </a:cubicBezTo>
                  <a:cubicBezTo>
                    <a:pt x="295976" y="172939"/>
                    <a:pt x="247794" y="142180"/>
                    <a:pt x="224778" y="92708"/>
                  </a:cubicBezTo>
                  <a:cubicBezTo>
                    <a:pt x="206710" y="53775"/>
                    <a:pt x="168853" y="29469"/>
                    <a:pt x="125833" y="29469"/>
                  </a:cubicBezTo>
                  <a:cubicBezTo>
                    <a:pt x="82813" y="29469"/>
                    <a:pt x="44956" y="53775"/>
                    <a:pt x="26887" y="92708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268" y="30759"/>
                    <a:pt x="969235" y="0"/>
                    <a:pt x="1023870" y="0"/>
                  </a:cubicBezTo>
                  <a:cubicBezTo>
                    <a:pt x="1078505" y="0"/>
                    <a:pt x="1126472" y="30759"/>
                    <a:pt x="1149488" y="80232"/>
                  </a:cubicBezTo>
                  <a:cubicBezTo>
                    <a:pt x="1167556" y="119165"/>
                    <a:pt x="1205414" y="143471"/>
                    <a:pt x="1248433" y="143471"/>
                  </a:cubicBezTo>
                  <a:cubicBezTo>
                    <a:pt x="1291453" y="143471"/>
                    <a:pt x="1329311" y="119165"/>
                    <a:pt x="1347379" y="80232"/>
                  </a:cubicBezTo>
                  <a:cubicBezTo>
                    <a:pt x="1370394" y="30759"/>
                    <a:pt x="1418361" y="0"/>
                    <a:pt x="1472997" y="0"/>
                  </a:cubicBezTo>
                  <a:cubicBezTo>
                    <a:pt x="1527632" y="0"/>
                    <a:pt x="1575814" y="30759"/>
                    <a:pt x="1598614" y="80232"/>
                  </a:cubicBezTo>
                  <a:lnTo>
                    <a:pt x="1571942" y="92708"/>
                  </a:lnTo>
                  <a:cubicBezTo>
                    <a:pt x="1553874" y="53775"/>
                    <a:pt x="1515801" y="29469"/>
                    <a:pt x="1472997" y="29469"/>
                  </a:cubicBezTo>
                  <a:cubicBezTo>
                    <a:pt x="1429977" y="29469"/>
                    <a:pt x="1392119" y="53775"/>
                    <a:pt x="1374051" y="92708"/>
                  </a:cubicBezTo>
                  <a:cubicBezTo>
                    <a:pt x="1351251" y="142180"/>
                    <a:pt x="1303069" y="172939"/>
                    <a:pt x="1248648" y="172939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1B96628-2FF8-4129-B665-45B8F45AC4CC}"/>
                </a:ext>
              </a:extLst>
            </p:cNvPr>
            <p:cNvSpPr/>
            <p:nvPr/>
          </p:nvSpPr>
          <p:spPr>
            <a:xfrm>
              <a:off x="2504802" y="1755501"/>
              <a:ext cx="1598829" cy="172724"/>
            </a:xfrm>
            <a:custGeom>
              <a:avLst/>
              <a:gdLst>
                <a:gd name="connsiteX0" fmla="*/ 1248648 w 1598829"/>
                <a:gd name="connsiteY0" fmla="*/ 172724 h 172724"/>
                <a:gd name="connsiteX1" fmla="*/ 1123031 w 1598829"/>
                <a:gd name="connsiteY1" fmla="*/ 92492 h 172724"/>
                <a:gd name="connsiteX2" fmla="*/ 1024085 w 1598829"/>
                <a:gd name="connsiteY2" fmla="*/ 29253 h 172724"/>
                <a:gd name="connsiteX3" fmla="*/ 925140 w 1598829"/>
                <a:gd name="connsiteY3" fmla="*/ 92492 h 172724"/>
                <a:gd name="connsiteX4" fmla="*/ 799522 w 1598829"/>
                <a:gd name="connsiteY4" fmla="*/ 172724 h 172724"/>
                <a:gd name="connsiteX5" fmla="*/ 799522 w 1598829"/>
                <a:gd name="connsiteY5" fmla="*/ 172724 h 172724"/>
                <a:gd name="connsiteX6" fmla="*/ 673905 w 1598829"/>
                <a:gd name="connsiteY6" fmla="*/ 92492 h 172724"/>
                <a:gd name="connsiteX7" fmla="*/ 574959 w 1598829"/>
                <a:gd name="connsiteY7" fmla="*/ 29253 h 172724"/>
                <a:gd name="connsiteX8" fmla="*/ 476014 w 1598829"/>
                <a:gd name="connsiteY8" fmla="*/ 92492 h 172724"/>
                <a:gd name="connsiteX9" fmla="*/ 350396 w 1598829"/>
                <a:gd name="connsiteY9" fmla="*/ 172724 h 172724"/>
                <a:gd name="connsiteX10" fmla="*/ 224778 w 1598829"/>
                <a:gd name="connsiteY10" fmla="*/ 92492 h 172724"/>
                <a:gd name="connsiteX11" fmla="*/ 125833 w 1598829"/>
                <a:gd name="connsiteY11" fmla="*/ 29253 h 172724"/>
                <a:gd name="connsiteX12" fmla="*/ 26887 w 1598829"/>
                <a:gd name="connsiteY12" fmla="*/ 92492 h 172724"/>
                <a:gd name="connsiteX13" fmla="*/ 0 w 1598829"/>
                <a:gd name="connsiteY13" fmla="*/ 80232 h 172724"/>
                <a:gd name="connsiteX14" fmla="*/ 125618 w 1598829"/>
                <a:gd name="connsiteY14" fmla="*/ 0 h 172724"/>
                <a:gd name="connsiteX15" fmla="*/ 251235 w 1598829"/>
                <a:gd name="connsiteY15" fmla="*/ 80232 h 172724"/>
                <a:gd name="connsiteX16" fmla="*/ 350181 w 1598829"/>
                <a:gd name="connsiteY16" fmla="*/ 143471 h 172724"/>
                <a:gd name="connsiteX17" fmla="*/ 449126 w 1598829"/>
                <a:gd name="connsiteY17" fmla="*/ 80232 h 172724"/>
                <a:gd name="connsiteX18" fmla="*/ 574744 w 1598829"/>
                <a:gd name="connsiteY18" fmla="*/ 0 h 172724"/>
                <a:gd name="connsiteX19" fmla="*/ 700362 w 1598829"/>
                <a:gd name="connsiteY19" fmla="*/ 80232 h 172724"/>
                <a:gd name="connsiteX20" fmla="*/ 799307 w 1598829"/>
                <a:gd name="connsiteY20" fmla="*/ 143471 h 172724"/>
                <a:gd name="connsiteX21" fmla="*/ 799307 w 1598829"/>
                <a:gd name="connsiteY21" fmla="*/ 143471 h 172724"/>
                <a:gd name="connsiteX22" fmla="*/ 898253 w 1598829"/>
                <a:gd name="connsiteY22" fmla="*/ 80232 h 172724"/>
                <a:gd name="connsiteX23" fmla="*/ 1024085 w 1598829"/>
                <a:gd name="connsiteY23" fmla="*/ 0 h 172724"/>
                <a:gd name="connsiteX24" fmla="*/ 1149703 w 1598829"/>
                <a:gd name="connsiteY24" fmla="*/ 80232 h 172724"/>
                <a:gd name="connsiteX25" fmla="*/ 1248648 w 1598829"/>
                <a:gd name="connsiteY25" fmla="*/ 143471 h 172724"/>
                <a:gd name="connsiteX26" fmla="*/ 1347594 w 1598829"/>
                <a:gd name="connsiteY26" fmla="*/ 80232 h 172724"/>
                <a:gd name="connsiteX27" fmla="*/ 1473212 w 1598829"/>
                <a:gd name="connsiteY27" fmla="*/ 0 h 172724"/>
                <a:gd name="connsiteX28" fmla="*/ 1598829 w 1598829"/>
                <a:gd name="connsiteY28" fmla="*/ 80232 h 172724"/>
                <a:gd name="connsiteX29" fmla="*/ 1572157 w 1598829"/>
                <a:gd name="connsiteY29" fmla="*/ 92492 h 172724"/>
                <a:gd name="connsiteX30" fmla="*/ 1473212 w 1598829"/>
                <a:gd name="connsiteY30" fmla="*/ 29253 h 172724"/>
                <a:gd name="connsiteX31" fmla="*/ 1374266 w 1598829"/>
                <a:gd name="connsiteY31" fmla="*/ 92492 h 172724"/>
                <a:gd name="connsiteX32" fmla="*/ 1248648 w 1598829"/>
                <a:gd name="connsiteY32" fmla="*/ 172724 h 17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829" h="172724">
                  <a:moveTo>
                    <a:pt x="1248648" y="172724"/>
                  </a:moveTo>
                  <a:cubicBezTo>
                    <a:pt x="1194229" y="172724"/>
                    <a:pt x="1146046" y="141965"/>
                    <a:pt x="1123031" y="92492"/>
                  </a:cubicBezTo>
                  <a:cubicBezTo>
                    <a:pt x="1104962" y="53560"/>
                    <a:pt x="1067105" y="29253"/>
                    <a:pt x="1024085" y="29253"/>
                  </a:cubicBezTo>
                  <a:cubicBezTo>
                    <a:pt x="981066" y="29253"/>
                    <a:pt x="943208" y="53560"/>
                    <a:pt x="925140" y="92492"/>
                  </a:cubicBezTo>
                  <a:cubicBezTo>
                    <a:pt x="902124" y="141965"/>
                    <a:pt x="853942" y="172724"/>
                    <a:pt x="799522" y="172724"/>
                  </a:cubicBezTo>
                  <a:cubicBezTo>
                    <a:pt x="799522" y="172724"/>
                    <a:pt x="799522" y="172724"/>
                    <a:pt x="799522" y="172724"/>
                  </a:cubicBezTo>
                  <a:cubicBezTo>
                    <a:pt x="744887" y="172724"/>
                    <a:pt x="696920" y="141965"/>
                    <a:pt x="673905" y="92492"/>
                  </a:cubicBezTo>
                  <a:cubicBezTo>
                    <a:pt x="655836" y="53560"/>
                    <a:pt x="617979" y="29253"/>
                    <a:pt x="574959" y="29253"/>
                  </a:cubicBezTo>
                  <a:cubicBezTo>
                    <a:pt x="531939" y="29253"/>
                    <a:pt x="494082" y="53560"/>
                    <a:pt x="476014" y="92492"/>
                  </a:cubicBezTo>
                  <a:cubicBezTo>
                    <a:pt x="452998" y="141965"/>
                    <a:pt x="405031" y="172724"/>
                    <a:pt x="350396" y="172724"/>
                  </a:cubicBezTo>
                  <a:cubicBezTo>
                    <a:pt x="295976" y="172724"/>
                    <a:pt x="247794" y="141965"/>
                    <a:pt x="224778" y="92492"/>
                  </a:cubicBezTo>
                  <a:cubicBezTo>
                    <a:pt x="206710" y="53560"/>
                    <a:pt x="168853" y="29253"/>
                    <a:pt x="125833" y="29253"/>
                  </a:cubicBezTo>
                  <a:cubicBezTo>
                    <a:pt x="82813" y="29253"/>
                    <a:pt x="44956" y="53560"/>
                    <a:pt x="26887" y="92492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483" y="30759"/>
                    <a:pt x="969450" y="0"/>
                    <a:pt x="1024085" y="0"/>
                  </a:cubicBezTo>
                  <a:cubicBezTo>
                    <a:pt x="1078720" y="0"/>
                    <a:pt x="1126688" y="30759"/>
                    <a:pt x="1149703" y="80232"/>
                  </a:cubicBezTo>
                  <a:cubicBezTo>
                    <a:pt x="1167771" y="119165"/>
                    <a:pt x="1205629" y="143471"/>
                    <a:pt x="1248648" y="143471"/>
                  </a:cubicBezTo>
                  <a:cubicBezTo>
                    <a:pt x="1291668" y="143471"/>
                    <a:pt x="1329526" y="119165"/>
                    <a:pt x="1347594" y="80232"/>
                  </a:cubicBezTo>
                  <a:cubicBezTo>
                    <a:pt x="1370610" y="30759"/>
                    <a:pt x="1418792" y="0"/>
                    <a:pt x="1473212" y="0"/>
                  </a:cubicBezTo>
                  <a:cubicBezTo>
                    <a:pt x="1527847" y="0"/>
                    <a:pt x="1576029" y="30759"/>
                    <a:pt x="1598829" y="80232"/>
                  </a:cubicBezTo>
                  <a:lnTo>
                    <a:pt x="1572157" y="92492"/>
                  </a:lnTo>
                  <a:cubicBezTo>
                    <a:pt x="1554089" y="53560"/>
                    <a:pt x="1516016" y="29253"/>
                    <a:pt x="1473212" y="29253"/>
                  </a:cubicBezTo>
                  <a:cubicBezTo>
                    <a:pt x="1430192" y="29253"/>
                    <a:pt x="1392335" y="53560"/>
                    <a:pt x="1374266" y="92492"/>
                  </a:cubicBezTo>
                  <a:cubicBezTo>
                    <a:pt x="1351251" y="141965"/>
                    <a:pt x="1303069" y="172724"/>
                    <a:pt x="1248648" y="172724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CD08F08-7E97-4B57-B5E5-A5A3E675D567}"/>
              </a:ext>
            </a:extLst>
          </p:cNvPr>
          <p:cNvGrpSpPr/>
          <p:nvPr userDrawn="1"/>
        </p:nvGrpSpPr>
        <p:grpSpPr>
          <a:xfrm>
            <a:off x="11052344" y="5438146"/>
            <a:ext cx="705479" cy="705479"/>
            <a:chOff x="11214904" y="5539746"/>
            <a:chExt cx="705479" cy="705479"/>
          </a:xfrm>
        </p:grpSpPr>
        <p:sp>
          <p:nvSpPr>
            <p:cNvPr id="24" name="Graphic 212">
              <a:extLst>
                <a:ext uri="{FF2B5EF4-FFF2-40B4-BE49-F238E27FC236}">
                  <a16:creationId xmlns:a16="http://schemas.microsoft.com/office/drawing/2014/main" id="{1055FF28-FC47-4F04-924F-CED733571C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1214904" y="5539746"/>
              <a:ext cx="705479" cy="705479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rgbClr val="FFFFFF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25" name="Graphic 212">
              <a:extLst>
                <a:ext uri="{FF2B5EF4-FFF2-40B4-BE49-F238E27FC236}">
                  <a16:creationId xmlns:a16="http://schemas.microsoft.com/office/drawing/2014/main" id="{5DF23120-2D0B-4C59-B5DB-000A7F7CCA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1214904" y="5539746"/>
              <a:ext cx="705479" cy="705479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</p:grpSp>
      <p:sp>
        <p:nvSpPr>
          <p:cNvPr id="26" name="Date Placeholder 10">
            <a:extLst>
              <a:ext uri="{FF2B5EF4-FFF2-40B4-BE49-F238E27FC236}">
                <a16:creationId xmlns:a16="http://schemas.microsoft.com/office/drawing/2014/main" id="{259F46E4-2349-4648-9F2A-4AAAF90E2A8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2/1/XXXXX</a:t>
            </a:r>
          </a:p>
        </p:txBody>
      </p:sp>
      <p:sp>
        <p:nvSpPr>
          <p:cNvPr id="27" name="Footer Placeholder 11">
            <a:extLst>
              <a:ext uri="{FF2B5EF4-FFF2-40B4-BE49-F238E27FC236}">
                <a16:creationId xmlns:a16="http://schemas.microsoft.com/office/drawing/2014/main" id="{94E035A8-7A24-4D10-BA2D-2C532F64BA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28" name="Slide Number Placeholder 12">
            <a:extLst>
              <a:ext uri="{FF2B5EF4-FFF2-40B4-BE49-F238E27FC236}">
                <a16:creationId xmlns:a16="http://schemas.microsoft.com/office/drawing/2014/main" id="{6C9E9F7A-E573-4282-AF34-299574A05A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80967E29-1480-472A-9FC5-C4768A52587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76936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2/1/XXXXX</a:t>
            </a:r>
            <a:endParaRPr lang="en-US" b="1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/>
              <a:t>PRESENTATION TITLE</a:t>
            </a:r>
            <a:endParaRPr lang="en-US" b="1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pPr/>
              <a:t>‹#›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93944158"/>
      </p:ext>
    </p:extLst>
  </p:cSld>
  <p:clrMapOvr>
    <a:masterClrMapping/>
  </p:clrMapOvr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2/1/XXXXX</a:t>
            </a:r>
            <a:endParaRPr lang="en-US" b="1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/>
              <a:t>PRESENTATION TITLE</a:t>
            </a:r>
            <a:endParaRPr lang="en-US" b="1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pPr/>
              <a:t>‹#›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082427517"/>
      </p:ext>
    </p:extLst>
  </p:cSld>
  <p:clrMapOvr>
    <a:masterClrMapping/>
  </p:clrMapOvr>
  <p:hf hd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2/1/XXXXX</a:t>
            </a:r>
            <a:endParaRPr lang="en-US" b="1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/>
              <a:t>PRESENTATION TITLE</a:t>
            </a:r>
            <a:endParaRPr lang="en-US" b="1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pPr/>
              <a:t>‹#›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478883908"/>
      </p:ext>
    </p:extLst>
  </p:cSld>
  <p:clrMapOvr>
    <a:masterClrMapping/>
  </p:clrMapOvr>
  <p:hf hd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2/1/XXXXX</a:t>
            </a:r>
            <a:endParaRPr lang="en-US" b="1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/>
              <a:t>PRESENTATION TITLE</a:t>
            </a:r>
            <a:endParaRPr lang="en-US" b="1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pPr/>
              <a:t>‹#›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817915036"/>
      </p:ext>
    </p:extLst>
  </p:cSld>
  <p:clrMapOvr>
    <a:masterClrMapping/>
  </p:clrMapOvr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2/1/XXXXX</a:t>
            </a:r>
            <a:endParaRPr lang="en-US" b="1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/>
              <a:t>PRESENTATION TITLE</a:t>
            </a:r>
            <a:endParaRPr lang="en-US" b="1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pPr/>
              <a:t>‹#›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872555794"/>
      </p:ext>
    </p:extLst>
  </p:cSld>
  <p:clrMapOvr>
    <a:masterClrMapping/>
  </p:clrMapOvr>
  <p:hf hd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2/1/XXXXX</a:t>
            </a:r>
            <a:endParaRPr lang="en-US" b="1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/>
              <a:t>PRESENTATION TITLE</a:t>
            </a:r>
            <a:endParaRPr lang="en-US" b="1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pPr/>
              <a:t>‹#›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954523978"/>
      </p:ext>
    </p:extLst>
  </p:cSld>
  <p:clrMapOvr>
    <a:masterClrMapping/>
  </p:clrMapOvr>
  <p:hf hd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2/1/XXXXX</a:t>
            </a:r>
            <a:endParaRPr lang="en-US" b="1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/>
              <a:t>PRESENTATION TITLE</a:t>
            </a:r>
            <a:endParaRPr lang="en-US" b="1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pPr/>
              <a:t>‹#›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972638442"/>
      </p:ext>
    </p:extLst>
  </p:cSld>
  <p:clrMapOvr>
    <a:masterClrMapping/>
  </p:clrMapOvr>
  <p:hf hd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2/1/XXXXX</a:t>
            </a:r>
            <a:endParaRPr lang="en-US" b="1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/>
              <a:t>PRESENTATION TITLE</a:t>
            </a:r>
            <a:endParaRPr lang="en-US" b="1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pPr/>
              <a:t>‹#›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545247473"/>
      </p:ext>
    </p:extLst>
  </p:cSld>
  <p:clrMapOvr>
    <a:masterClrMapping/>
  </p:clrMapOvr>
  <p:hf hd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2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5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4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r>
              <a:rPr lang="en-US"/>
              <a:t>2/1/XXXXX</a:t>
            </a:r>
            <a:endParaRPr lang="en-US" b="1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r>
              <a:rPr lang="en-US" b="1"/>
              <a:t>PRESENTATION TITLE</a:t>
            </a:r>
            <a:endParaRPr lang="en-US" b="1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450C42-9A0B-4425-92C2-70FCF7C45734}" type="slidenum">
              <a:rPr lang="en-US" smtClean="0"/>
              <a:pPr/>
              <a:t>‹#›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80377539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  <p:sldLayoutId id="2147483677" r:id="rId15"/>
    <p:sldLayoutId id="2147483678" r:id="rId16"/>
    <p:sldLayoutId id="2147483679" r:id="rId17"/>
    <p:sldLayoutId id="2147483680" r:id="rId18"/>
    <p:sldLayoutId id="2147483653" r:id="rId19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2.jpg"/><Relationship Id="rId3" Type="http://schemas.openxmlformats.org/officeDocument/2006/relationships/image" Target="../media/image6.png"/><Relationship Id="rId7" Type="http://schemas.openxmlformats.org/officeDocument/2006/relationships/customXml" Target="../ink/ink3.xml"/><Relationship Id="rId12" Type="http://schemas.openxmlformats.org/officeDocument/2006/relationships/image" Target="../media/image11.jpg"/><Relationship Id="rId2" Type="http://schemas.openxmlformats.org/officeDocument/2006/relationships/customXml" Target="../ink/ink1.xml"/><Relationship Id="rId16" Type="http://schemas.openxmlformats.org/officeDocument/2006/relationships/image" Target="../media/image15.jp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6.jpg"/><Relationship Id="rId11" Type="http://schemas.openxmlformats.org/officeDocument/2006/relationships/image" Target="../media/image10.jpg"/><Relationship Id="rId5" Type="http://schemas.openxmlformats.org/officeDocument/2006/relationships/image" Target="../media/image7.png"/><Relationship Id="rId15" Type="http://schemas.openxmlformats.org/officeDocument/2006/relationships/image" Target="../media/image14.jpg"/><Relationship Id="rId10" Type="http://schemas.openxmlformats.org/officeDocument/2006/relationships/image" Target="../media/image9.jpg"/><Relationship Id="rId4" Type="http://schemas.openxmlformats.org/officeDocument/2006/relationships/customXml" Target="../ink/ink2.xml"/><Relationship Id="rId9" Type="http://schemas.openxmlformats.org/officeDocument/2006/relationships/image" Target="../media/image8.png"/><Relationship Id="rId14" Type="http://schemas.openxmlformats.org/officeDocument/2006/relationships/image" Target="../media/image13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customXml" Target="../ink/ink7.xml"/><Relationship Id="rId13" Type="http://schemas.openxmlformats.org/officeDocument/2006/relationships/image" Target="../media/image23.png"/><Relationship Id="rId18" Type="http://schemas.openxmlformats.org/officeDocument/2006/relationships/image" Target="../media/image8.png"/><Relationship Id="rId3" Type="http://schemas.openxmlformats.org/officeDocument/2006/relationships/image" Target="../media/image18.png"/><Relationship Id="rId7" Type="http://schemas.openxmlformats.org/officeDocument/2006/relationships/image" Target="../media/image20.png"/><Relationship Id="rId12" Type="http://schemas.openxmlformats.org/officeDocument/2006/relationships/customXml" Target="../ink/ink9.xml"/><Relationship Id="rId17" Type="http://schemas.openxmlformats.org/officeDocument/2006/relationships/image" Target="../media/image25.png"/><Relationship Id="rId2" Type="http://schemas.openxmlformats.org/officeDocument/2006/relationships/customXml" Target="../ink/ink4.xml"/><Relationship Id="rId16" Type="http://schemas.openxmlformats.org/officeDocument/2006/relationships/customXml" Target="../ink/ink11.xml"/><Relationship Id="rId1" Type="http://schemas.openxmlformats.org/officeDocument/2006/relationships/slideLayout" Target="../slideLayouts/slideLayout18.xml"/><Relationship Id="rId6" Type="http://schemas.openxmlformats.org/officeDocument/2006/relationships/customXml" Target="../ink/ink6.xml"/><Relationship Id="rId11" Type="http://schemas.openxmlformats.org/officeDocument/2006/relationships/image" Target="../media/image22.png"/><Relationship Id="rId5" Type="http://schemas.openxmlformats.org/officeDocument/2006/relationships/image" Target="../media/image19.png"/><Relationship Id="rId15" Type="http://schemas.openxmlformats.org/officeDocument/2006/relationships/image" Target="../media/image24.png"/><Relationship Id="rId10" Type="http://schemas.openxmlformats.org/officeDocument/2006/relationships/customXml" Target="../ink/ink8.xml"/><Relationship Id="rId4" Type="http://schemas.openxmlformats.org/officeDocument/2006/relationships/customXml" Target="../ink/ink5.xml"/><Relationship Id="rId9" Type="http://schemas.openxmlformats.org/officeDocument/2006/relationships/image" Target="../media/image21.png"/><Relationship Id="rId14" Type="http://schemas.openxmlformats.org/officeDocument/2006/relationships/customXml" Target="../ink/ink10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customXml" Target="../ink/ink15.xml"/><Relationship Id="rId13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2.png"/><Relationship Id="rId12" Type="http://schemas.openxmlformats.org/officeDocument/2006/relationships/customXml" Target="../ink/ink17.xml"/><Relationship Id="rId2" Type="http://schemas.openxmlformats.org/officeDocument/2006/relationships/customXml" Target="../ink/ink12.xml"/><Relationship Id="rId1" Type="http://schemas.openxmlformats.org/officeDocument/2006/relationships/slideLayout" Target="../slideLayouts/slideLayout18.xml"/><Relationship Id="rId6" Type="http://schemas.openxmlformats.org/officeDocument/2006/relationships/customXml" Target="../ink/ink14.xml"/><Relationship Id="rId11" Type="http://schemas.openxmlformats.org/officeDocument/2006/relationships/image" Target="../media/image24.png"/><Relationship Id="rId5" Type="http://schemas.openxmlformats.org/officeDocument/2006/relationships/image" Target="../media/image21.png"/><Relationship Id="rId10" Type="http://schemas.openxmlformats.org/officeDocument/2006/relationships/customXml" Target="../ink/ink16.xml"/><Relationship Id="rId4" Type="http://schemas.openxmlformats.org/officeDocument/2006/relationships/customXml" Target="../ink/ink13.xml"/><Relationship Id="rId9" Type="http://schemas.openxmlformats.org/officeDocument/2006/relationships/image" Target="../media/image23.png"/><Relationship Id="rId1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customXml" Target="../ink/ink21.xml"/><Relationship Id="rId13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2.png"/><Relationship Id="rId12" Type="http://schemas.openxmlformats.org/officeDocument/2006/relationships/customXml" Target="../ink/ink23.xml"/><Relationship Id="rId2" Type="http://schemas.openxmlformats.org/officeDocument/2006/relationships/customXml" Target="../ink/ink18.xml"/><Relationship Id="rId1" Type="http://schemas.openxmlformats.org/officeDocument/2006/relationships/slideLayout" Target="../slideLayouts/slideLayout18.xml"/><Relationship Id="rId6" Type="http://schemas.openxmlformats.org/officeDocument/2006/relationships/customXml" Target="../ink/ink20.xml"/><Relationship Id="rId11" Type="http://schemas.openxmlformats.org/officeDocument/2006/relationships/image" Target="../media/image24.png"/><Relationship Id="rId5" Type="http://schemas.openxmlformats.org/officeDocument/2006/relationships/image" Target="../media/image21.png"/><Relationship Id="rId10" Type="http://schemas.openxmlformats.org/officeDocument/2006/relationships/customXml" Target="../ink/ink22.xml"/><Relationship Id="rId4" Type="http://schemas.openxmlformats.org/officeDocument/2006/relationships/customXml" Target="../ink/ink19.xml"/><Relationship Id="rId9" Type="http://schemas.openxmlformats.org/officeDocument/2006/relationships/image" Target="../media/image23.png"/><Relationship Id="rId1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customXml" Target="../ink/ink27.xml"/><Relationship Id="rId13" Type="http://schemas.openxmlformats.org/officeDocument/2006/relationships/image" Target="../media/image25.png"/><Relationship Id="rId18" Type="http://schemas.openxmlformats.org/officeDocument/2006/relationships/hyperlink" Target="https://www.myfitnesspal.com/" TargetMode="External"/><Relationship Id="rId3" Type="http://schemas.openxmlformats.org/officeDocument/2006/relationships/image" Target="../media/image160.png"/><Relationship Id="rId7" Type="http://schemas.openxmlformats.org/officeDocument/2006/relationships/image" Target="../media/image22.png"/><Relationship Id="rId12" Type="http://schemas.openxmlformats.org/officeDocument/2006/relationships/customXml" Target="../ink/ink29.xml"/><Relationship Id="rId17" Type="http://schemas.openxmlformats.org/officeDocument/2006/relationships/hyperlink" Target="https://colorhunt.co/" TargetMode="External"/><Relationship Id="rId2" Type="http://schemas.openxmlformats.org/officeDocument/2006/relationships/customXml" Target="../ink/ink24.xml"/><Relationship Id="rId16" Type="http://schemas.openxmlformats.org/officeDocument/2006/relationships/hyperlink" Target="https://www.nutritionix.com/" TargetMode="External"/><Relationship Id="rId1" Type="http://schemas.openxmlformats.org/officeDocument/2006/relationships/slideLayout" Target="../slideLayouts/slideLayout18.xml"/><Relationship Id="rId6" Type="http://schemas.openxmlformats.org/officeDocument/2006/relationships/customXml" Target="../ink/ink26.xml"/><Relationship Id="rId11" Type="http://schemas.openxmlformats.org/officeDocument/2006/relationships/image" Target="../media/image24.png"/><Relationship Id="rId5" Type="http://schemas.openxmlformats.org/officeDocument/2006/relationships/image" Target="../media/image21.png"/><Relationship Id="rId15" Type="http://schemas.openxmlformats.org/officeDocument/2006/relationships/hyperlink" Target="https://fdc.nal.usda.gov/fdc-app.html#/fooddetails/168013/nutrients" TargetMode="External"/><Relationship Id="rId10" Type="http://schemas.openxmlformats.org/officeDocument/2006/relationships/customXml" Target="../ink/ink28.xml"/><Relationship Id="rId4" Type="http://schemas.openxmlformats.org/officeDocument/2006/relationships/customXml" Target="../ink/ink25.xml"/><Relationship Id="rId9" Type="http://schemas.openxmlformats.org/officeDocument/2006/relationships/image" Target="../media/image23.png"/><Relationship Id="rId1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customXml" Target="../ink/ink33.xml"/><Relationship Id="rId13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2.png"/><Relationship Id="rId12" Type="http://schemas.openxmlformats.org/officeDocument/2006/relationships/customXml" Target="../ink/ink35.xml"/><Relationship Id="rId2" Type="http://schemas.openxmlformats.org/officeDocument/2006/relationships/customXml" Target="../ink/ink30.xml"/><Relationship Id="rId1" Type="http://schemas.openxmlformats.org/officeDocument/2006/relationships/slideLayout" Target="../slideLayouts/slideLayout18.xml"/><Relationship Id="rId6" Type="http://schemas.openxmlformats.org/officeDocument/2006/relationships/customXml" Target="../ink/ink32.xml"/><Relationship Id="rId11" Type="http://schemas.openxmlformats.org/officeDocument/2006/relationships/image" Target="../media/image24.png"/><Relationship Id="rId5" Type="http://schemas.openxmlformats.org/officeDocument/2006/relationships/image" Target="../media/image21.png"/><Relationship Id="rId10" Type="http://schemas.openxmlformats.org/officeDocument/2006/relationships/customXml" Target="../ink/ink34.xml"/><Relationship Id="rId4" Type="http://schemas.openxmlformats.org/officeDocument/2006/relationships/customXml" Target="../ink/ink31.xml"/><Relationship Id="rId9" Type="http://schemas.openxmlformats.org/officeDocument/2006/relationships/image" Target="../media/image23.png"/><Relationship Id="rId1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58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ubtitle 9">
            <a:extLst>
              <a:ext uri="{FF2B5EF4-FFF2-40B4-BE49-F238E27FC236}">
                <a16:creationId xmlns:a16="http://schemas.microsoft.com/office/drawing/2014/main" id="{9DDF89BC-6718-4D28-9005-F42DB4D8B4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7008" y="1921089"/>
            <a:ext cx="4172692" cy="3088676"/>
          </a:xfrm>
          <a:effectLst>
            <a:outerShdw blurRad="50800" dist="50800" dir="5400000" algn="ctr" rotWithShape="0">
              <a:srgbClr val="000000">
                <a:alpha val="91000"/>
              </a:srgbClr>
            </a:outerShdw>
          </a:effectLst>
        </p:spPr>
        <p:txBody>
          <a:bodyPr>
            <a:normAutofit fontScale="92500" lnSpcReduction="20000"/>
          </a:bodyPr>
          <a:lstStyle/>
          <a:p>
            <a:r>
              <a:rPr lang="en-US" sz="2800" u="sng" spc="-150" dirty="0">
                <a:latin typeface="Comic Sans MS" panose="030F0702030302020204" pitchFamily="66" charset="0"/>
                <a:cs typeface="Times New Roman" panose="02020603050405020304" pitchFamily="18" charset="0"/>
              </a:rPr>
              <a:t>Project Guide : </a:t>
            </a:r>
          </a:p>
          <a:p>
            <a:r>
              <a:rPr lang="en-US" spc="0" dirty="0">
                <a:latin typeface="Comic Sans MS" panose="030F0702030302020204" pitchFamily="66" charset="0"/>
                <a:cs typeface="Times New Roman" panose="02020603050405020304" pitchFamily="18" charset="0"/>
              </a:rPr>
              <a:t>Archana Ma’am</a:t>
            </a:r>
            <a:br>
              <a:rPr lang="en-US" sz="2800" spc="-150" dirty="0">
                <a:latin typeface="Comic Sans MS" panose="030F0702030302020204" pitchFamily="66" charset="0"/>
                <a:cs typeface="Times New Roman" panose="02020603050405020304" pitchFamily="18" charset="0"/>
              </a:rPr>
            </a:br>
            <a:br>
              <a:rPr lang="en-US" sz="2800" spc="-150" dirty="0">
                <a:latin typeface="Comic Sans MS" panose="030F0702030302020204" pitchFamily="66" charset="0"/>
                <a:cs typeface="Times New Roman" panose="02020603050405020304" pitchFamily="18" charset="0"/>
              </a:rPr>
            </a:br>
            <a:r>
              <a:rPr lang="en-US" sz="2800" spc="-150" dirty="0"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lang="en-US" sz="2800" u="sng" spc="-150" dirty="0">
                <a:latin typeface="Comic Sans MS" panose="030F0702030302020204" pitchFamily="66" charset="0"/>
                <a:cs typeface="Times New Roman" panose="02020603050405020304" pitchFamily="18" charset="0"/>
              </a:rPr>
              <a:t>Group Members:</a:t>
            </a:r>
          </a:p>
          <a:p>
            <a:r>
              <a:rPr lang="en-US" spc="0" dirty="0">
                <a:latin typeface="Comic Sans MS" panose="030F0702030302020204" pitchFamily="66" charset="0"/>
                <a:cs typeface="Times New Roman" panose="02020603050405020304" pitchFamily="18" charset="0"/>
              </a:rPr>
              <a:t>~ Aarna Bafna (11) </a:t>
            </a:r>
          </a:p>
          <a:p>
            <a:r>
              <a:rPr lang="en-US" spc="0" dirty="0">
                <a:latin typeface="Comic Sans MS" panose="030F0702030302020204" pitchFamily="66" charset="0"/>
                <a:cs typeface="Times New Roman" panose="02020603050405020304" pitchFamily="18" charset="0"/>
              </a:rPr>
              <a:t>~ Soham Amare (06)</a:t>
            </a:r>
          </a:p>
          <a:p>
            <a:r>
              <a:rPr lang="en-US" spc="0" dirty="0">
                <a:latin typeface="Comic Sans MS" panose="030F0702030302020204" pitchFamily="66" charset="0"/>
                <a:cs typeface="Times New Roman" panose="02020603050405020304" pitchFamily="18" charset="0"/>
              </a:rPr>
              <a:t>~ </a:t>
            </a:r>
            <a:r>
              <a:rPr lang="en-US" spc="0" dirty="0" err="1">
                <a:latin typeface="Comic Sans MS" panose="030F0702030302020204" pitchFamily="66" charset="0"/>
                <a:cs typeface="Times New Roman" panose="02020603050405020304" pitchFamily="18" charset="0"/>
              </a:rPr>
              <a:t>Shivam</a:t>
            </a:r>
            <a:r>
              <a:rPr lang="en-US" spc="0" dirty="0"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lang="en-US" spc="0" dirty="0" err="1">
                <a:latin typeface="Comic Sans MS" panose="030F0702030302020204" pitchFamily="66" charset="0"/>
                <a:cs typeface="Times New Roman" panose="02020603050405020304" pitchFamily="18" charset="0"/>
              </a:rPr>
              <a:t>Killarikar</a:t>
            </a:r>
            <a:r>
              <a:rPr lang="en-US" spc="0" dirty="0">
                <a:latin typeface="Comic Sans MS" panose="030F0702030302020204" pitchFamily="66" charset="0"/>
                <a:cs typeface="Times New Roman" panose="02020603050405020304" pitchFamily="18" charset="0"/>
              </a:rPr>
              <a:t> (66)</a:t>
            </a:r>
          </a:p>
          <a:p>
            <a:r>
              <a:rPr lang="en-US" spc="0" dirty="0">
                <a:latin typeface="Comic Sans MS" panose="030F0702030302020204" pitchFamily="66" charset="0"/>
                <a:cs typeface="Times New Roman" panose="02020603050405020304" pitchFamily="18" charset="0"/>
              </a:rPr>
              <a:t>~ Shawn </a:t>
            </a:r>
            <a:r>
              <a:rPr lang="en-US" spc="0" dirty="0" err="1">
                <a:latin typeface="Comic Sans MS" panose="030F0702030302020204" pitchFamily="66" charset="0"/>
                <a:cs typeface="Times New Roman" panose="02020603050405020304" pitchFamily="18" charset="0"/>
              </a:rPr>
              <a:t>Dcosta</a:t>
            </a:r>
            <a:r>
              <a:rPr lang="en-US" spc="0" dirty="0">
                <a:latin typeface="Comic Sans MS" panose="030F0702030302020204" pitchFamily="66" charset="0"/>
                <a:cs typeface="Times New Roman" panose="02020603050405020304" pitchFamily="18" charset="0"/>
              </a:rPr>
              <a:t> (26)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B5776FD9-D020-7251-0399-4E1496D701D0}"/>
                  </a:ext>
                </a:extLst>
              </p14:cNvPr>
              <p14:cNvContentPartPr/>
              <p14:nvPr/>
            </p14:nvContentPartPr>
            <p14:xfrm>
              <a:off x="4860566" y="846000"/>
              <a:ext cx="617400" cy="6440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B5776FD9-D020-7251-0399-4E1496D701D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51926" y="837000"/>
                <a:ext cx="635040" cy="66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42901848-753E-8646-0F5F-C6BAFA636955}"/>
                  </a:ext>
                </a:extLst>
              </p14:cNvPr>
              <p14:cNvContentPartPr/>
              <p14:nvPr/>
            </p14:nvContentPartPr>
            <p14:xfrm>
              <a:off x="4887926" y="930240"/>
              <a:ext cx="1731240" cy="5590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42901848-753E-8646-0F5F-C6BAFA63695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825286" y="867240"/>
                <a:ext cx="1856880" cy="684720"/>
              </a:xfrm>
              <a:prstGeom prst="rect">
                <a:avLst/>
              </a:prstGeom>
            </p:spPr>
          </p:pic>
        </mc:Fallback>
      </mc:AlternateContent>
      <p:pic>
        <p:nvPicPr>
          <p:cNvPr id="28" name="Picture 27">
            <a:extLst>
              <a:ext uri="{FF2B5EF4-FFF2-40B4-BE49-F238E27FC236}">
                <a16:creationId xmlns:a16="http://schemas.microsoft.com/office/drawing/2014/main" id="{67CD4629-8057-DBC5-4F0B-32A5EDEAE5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24096" y="2876779"/>
            <a:ext cx="2356776" cy="2416820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0457B420-6FDF-F78F-4B45-4E240593D74D}"/>
                  </a:ext>
                </a:extLst>
              </p14:cNvPr>
              <p14:cNvContentPartPr/>
              <p14:nvPr/>
            </p14:nvContentPartPr>
            <p14:xfrm>
              <a:off x="4259700" y="663634"/>
              <a:ext cx="3161520" cy="11203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0457B420-6FDF-F78F-4B45-4E240593D74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197060" y="600994"/>
                <a:ext cx="3287160" cy="124596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E8733395-52E1-1FAE-085C-44CA7D7707B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68175" y="1190888"/>
            <a:ext cx="7208934" cy="577489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B86C13A-2B5E-AC93-01E3-BA2B66B0D76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56991" y="1016833"/>
            <a:ext cx="2356775" cy="2438044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6D976534-20CC-BA11-EB7C-5022CF6EE13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16987808">
            <a:off x="8687130" y="4823513"/>
            <a:ext cx="2430711" cy="2355998"/>
          </a:xfrm>
          <a:prstGeom prst="ellipse">
            <a:avLst/>
          </a:prstGeom>
          <a:ln w="63500" cap="rnd">
            <a:noFill/>
          </a:ln>
          <a:effectLst/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DB2D0AB8-6A47-367D-5488-D8D9718966E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365572" y="3340672"/>
            <a:ext cx="2264402" cy="2264402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A3BC6FD-BE41-8E46-7257-65EBC24FE31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532185" y="1782335"/>
            <a:ext cx="2164661" cy="2002494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EF704192-E1A4-13A9-ED4F-233C6B229C5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4337410">
            <a:off x="10502078" y="-181503"/>
            <a:ext cx="2347237" cy="2182285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FF2D018A-303F-744D-47B7-C144B990875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799424" y="-541132"/>
            <a:ext cx="2316706" cy="2182285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BC068BF2-EE48-F114-E684-1BBA02098BA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426211" y="5009765"/>
            <a:ext cx="2143125" cy="2242290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F607C874-782B-4427-B581-0597FA74FF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44383" y="143821"/>
            <a:ext cx="4958645" cy="1120320"/>
          </a:xfrm>
          <a:effectLst>
            <a:outerShdw blurRad="50800" dist="50800" dir="5400000" algn="ctr" rotWithShape="0">
              <a:srgbClr val="000000">
                <a:alpha val="99000"/>
              </a:srgbClr>
            </a:outerShdw>
          </a:effectLst>
        </p:spPr>
        <p:txBody>
          <a:bodyPr>
            <a:normAutofit/>
          </a:bodyPr>
          <a:lstStyle/>
          <a:p>
            <a:r>
              <a:rPr lang="en-US" sz="5400" spc="0" dirty="0">
                <a:ln>
                  <a:solidFill>
                    <a:schemeClr val="bg1"/>
                  </a:solidFill>
                </a:ln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MPR GROUP-9</a:t>
            </a:r>
          </a:p>
        </p:txBody>
      </p:sp>
    </p:spTree>
    <p:extLst>
      <p:ext uri="{BB962C8B-B14F-4D97-AF65-F5344CB8AC3E}">
        <p14:creationId xmlns:p14="http://schemas.microsoft.com/office/powerpoint/2010/main" val="24549866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58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: Diagonal Corners Rounded 13">
            <a:extLst>
              <a:ext uri="{FF2B5EF4-FFF2-40B4-BE49-F238E27FC236}">
                <a16:creationId xmlns:a16="http://schemas.microsoft.com/office/drawing/2014/main" id="{2CD09952-862A-60CA-A376-6DABF9B40292}"/>
              </a:ext>
            </a:extLst>
          </p:cNvPr>
          <p:cNvSpPr/>
          <p:nvPr/>
        </p:nvSpPr>
        <p:spPr>
          <a:xfrm>
            <a:off x="1620077" y="1875954"/>
            <a:ext cx="4294970" cy="2516432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9DDF89BC-6718-4D28-9005-F42DB4D8B4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42457" y="2119320"/>
            <a:ext cx="3756751" cy="2164813"/>
          </a:xfrm>
        </p:spPr>
        <p:txBody>
          <a:bodyPr>
            <a:normAutofit/>
          </a:bodyPr>
          <a:lstStyle/>
          <a:p>
            <a:pPr algn="ctr"/>
            <a:r>
              <a:rPr lang="en-US" sz="3600" spc="-150" dirty="0">
                <a:latin typeface="Comic Sans MS" panose="030F0702030302020204" pitchFamily="66" charset="0"/>
                <a:cs typeface="Times New Roman" panose="02020603050405020304" pitchFamily="18" charset="0"/>
              </a:rPr>
              <a:t>Removal of option for choosing Health Condition</a:t>
            </a:r>
            <a:endParaRPr lang="en-US" sz="3200" spc="-150" dirty="0">
              <a:latin typeface="Comic Sans MS" panose="030F0702030302020204" pitchFamily="66" charset="0"/>
              <a:cs typeface="Times New Roman" panose="02020603050405020304" pitchFamily="18" charset="0"/>
            </a:endParaRPr>
          </a:p>
          <a:p>
            <a:pPr algn="ctr"/>
            <a:endParaRPr lang="en-US" sz="3200" spc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B5776FD9-D020-7251-0399-4E1496D701D0}"/>
                  </a:ext>
                </a:extLst>
              </p14:cNvPr>
              <p14:cNvContentPartPr/>
              <p14:nvPr/>
            </p14:nvContentPartPr>
            <p14:xfrm>
              <a:off x="4860566" y="846000"/>
              <a:ext cx="617400" cy="6440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B5776FD9-D020-7251-0399-4E1496D701D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51566" y="837000"/>
                <a:ext cx="635040" cy="66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42901848-753E-8646-0F5F-C6BAFA636955}"/>
                  </a:ext>
                </a:extLst>
              </p14:cNvPr>
              <p14:cNvContentPartPr/>
              <p14:nvPr/>
            </p14:nvContentPartPr>
            <p14:xfrm>
              <a:off x="4887926" y="930240"/>
              <a:ext cx="1731240" cy="5590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42901848-753E-8646-0F5F-C6BAFA63695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824926" y="867240"/>
                <a:ext cx="1856880" cy="68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0457B420-6FDF-F78F-4B45-4E240593D74D}"/>
                  </a:ext>
                </a:extLst>
              </p14:cNvPr>
              <p14:cNvContentPartPr/>
              <p14:nvPr/>
            </p14:nvContentPartPr>
            <p14:xfrm>
              <a:off x="4259700" y="663634"/>
              <a:ext cx="3161520" cy="11203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0457B420-6FDF-F78F-4B45-4E240593D74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196693" y="600634"/>
                <a:ext cx="3287174" cy="1245960"/>
              </a:xfrm>
              <a:prstGeom prst="rect">
                <a:avLst/>
              </a:prstGeom>
            </p:spPr>
          </p:pic>
        </mc:Fallback>
      </mc:AlternateContent>
      <p:grpSp>
        <p:nvGrpSpPr>
          <p:cNvPr id="21" name="Group 20">
            <a:extLst>
              <a:ext uri="{FF2B5EF4-FFF2-40B4-BE49-F238E27FC236}">
                <a16:creationId xmlns:a16="http://schemas.microsoft.com/office/drawing/2014/main" id="{D6E1CA85-2EFC-CD1F-1B4C-64FBD37DD25B}"/>
              </a:ext>
            </a:extLst>
          </p:cNvPr>
          <p:cNvGrpSpPr/>
          <p:nvPr/>
        </p:nvGrpSpPr>
        <p:grpSpPr>
          <a:xfrm>
            <a:off x="10110189" y="48240"/>
            <a:ext cx="1369440" cy="2071080"/>
            <a:chOff x="10110189" y="48240"/>
            <a:chExt cx="1369440" cy="2071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4303F22E-E171-B9EE-E297-C577FE1A0049}"/>
                    </a:ext>
                  </a:extLst>
                </p14:cNvPr>
                <p14:cNvContentPartPr/>
                <p14:nvPr/>
              </p14:nvContentPartPr>
              <p14:xfrm>
                <a:off x="10284069" y="779040"/>
                <a:ext cx="1195560" cy="57708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4303F22E-E171-B9EE-E297-C577FE1A0049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0221069" y="716040"/>
                  <a:ext cx="1321200" cy="70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6A2283DD-177D-FA9F-8D0D-0B68DCB60F68}"/>
                    </a:ext>
                  </a:extLst>
                </p14:cNvPr>
                <p14:cNvContentPartPr/>
                <p14:nvPr/>
              </p14:nvContentPartPr>
              <p14:xfrm>
                <a:off x="10466589" y="1012320"/>
                <a:ext cx="16920" cy="32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6A2283DD-177D-FA9F-8D0D-0B68DCB60F68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0403589" y="941445"/>
                  <a:ext cx="142560" cy="14458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D22A6D0F-0FCD-2848-8CC9-7F739DA81E4E}"/>
                    </a:ext>
                  </a:extLst>
                </p14:cNvPr>
                <p14:cNvContentPartPr/>
                <p14:nvPr/>
              </p14:nvContentPartPr>
              <p14:xfrm>
                <a:off x="10110189" y="391680"/>
                <a:ext cx="1172880" cy="12196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D22A6D0F-0FCD-2848-8CC9-7F739DA81E4E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0047208" y="328680"/>
                  <a:ext cx="1298481" cy="134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D79F93E3-D7EC-6816-295D-1D3D30345168}"/>
                    </a:ext>
                  </a:extLst>
                </p14:cNvPr>
                <p14:cNvContentPartPr/>
                <p14:nvPr/>
              </p14:nvContentPartPr>
              <p14:xfrm>
                <a:off x="10124949" y="66600"/>
                <a:ext cx="1184400" cy="205272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D79F93E3-D7EC-6816-295D-1D3D30345168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0061949" y="3600"/>
                  <a:ext cx="1310040" cy="217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B180B754-8B27-6775-E8E9-43B9C77B9993}"/>
                    </a:ext>
                  </a:extLst>
                </p14:cNvPr>
                <p14:cNvContentPartPr/>
                <p14:nvPr/>
              </p14:nvContentPartPr>
              <p14:xfrm>
                <a:off x="10185326" y="48240"/>
                <a:ext cx="1138680" cy="64224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B180B754-8B27-6775-E8E9-43B9C77B9993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0122326" y="-14760"/>
                  <a:ext cx="1264320" cy="76788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E8733395-52E1-1FAE-085C-44CA7D7707BD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b="10491"/>
          <a:stretch/>
        </p:blipFill>
        <p:spPr>
          <a:xfrm>
            <a:off x="10717149" y="61143"/>
            <a:ext cx="1403606" cy="1006437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53C34791-DD41-9C44-B522-18C4A8B97B2A}"/>
              </a:ext>
            </a:extLst>
          </p:cNvPr>
          <p:cNvSpPr txBox="1">
            <a:spLocks/>
          </p:cNvSpPr>
          <p:nvPr/>
        </p:nvSpPr>
        <p:spPr>
          <a:xfrm>
            <a:off x="2851066" y="53434"/>
            <a:ext cx="5721433" cy="1302685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99000"/>
              </a:srgbClr>
            </a:outerShdw>
          </a:effectLst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i="0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spc="0" dirty="0">
                <a:ln>
                  <a:solidFill>
                    <a:schemeClr val="bg1"/>
                  </a:solidFill>
                </a:ln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Feedback Given</a:t>
            </a:r>
          </a:p>
        </p:txBody>
      </p:sp>
      <p:sp>
        <p:nvSpPr>
          <p:cNvPr id="15" name="Rectangle: Diagonal Corners Rounded 14">
            <a:extLst>
              <a:ext uri="{FF2B5EF4-FFF2-40B4-BE49-F238E27FC236}">
                <a16:creationId xmlns:a16="http://schemas.microsoft.com/office/drawing/2014/main" id="{5D3EE0F9-6463-8DE4-DD64-F79C410E3126}"/>
              </a:ext>
            </a:extLst>
          </p:cNvPr>
          <p:cNvSpPr/>
          <p:nvPr/>
        </p:nvSpPr>
        <p:spPr>
          <a:xfrm>
            <a:off x="6137428" y="1875953"/>
            <a:ext cx="4047898" cy="2516432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Subtitle 9">
            <a:extLst>
              <a:ext uri="{FF2B5EF4-FFF2-40B4-BE49-F238E27FC236}">
                <a16:creationId xmlns:a16="http://schemas.microsoft.com/office/drawing/2014/main" id="{82ACECAA-642F-015A-58F4-999A1D4AFECC}"/>
              </a:ext>
            </a:extLst>
          </p:cNvPr>
          <p:cNvSpPr txBox="1">
            <a:spLocks/>
          </p:cNvSpPr>
          <p:nvPr/>
        </p:nvSpPr>
        <p:spPr>
          <a:xfrm>
            <a:off x="6497124" y="2219079"/>
            <a:ext cx="3540641" cy="216481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400" b="0" i="0" kern="1200" spc="4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ctr"/>
            <a:r>
              <a:rPr lang="en-US" sz="4000" spc="-150" dirty="0">
                <a:latin typeface="Comic Sans MS" panose="030F0702030302020204" pitchFamily="66" charset="0"/>
                <a:cs typeface="Times New Roman" panose="02020603050405020304" pitchFamily="18" charset="0"/>
              </a:rPr>
              <a:t>Addition of Calorie Counting Feature</a:t>
            </a:r>
            <a:endParaRPr lang="en-US" sz="3600" spc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418904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0" grpId="0" build="p"/>
      <p:bldP spid="9" grpId="0"/>
      <p:bldP spid="15" grpId="0" animBg="1"/>
      <p:bldP spid="1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58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Flowchart: Manual Operation 45">
            <a:extLst>
              <a:ext uri="{FF2B5EF4-FFF2-40B4-BE49-F238E27FC236}">
                <a16:creationId xmlns:a16="http://schemas.microsoft.com/office/drawing/2014/main" id="{DB2258C2-46DD-264F-029E-66731D1FCFFD}"/>
              </a:ext>
            </a:extLst>
          </p:cNvPr>
          <p:cNvSpPr/>
          <p:nvPr/>
        </p:nvSpPr>
        <p:spPr>
          <a:xfrm rot="10800000">
            <a:off x="8887827" y="3071039"/>
            <a:ext cx="2830929" cy="2005535"/>
          </a:xfrm>
          <a:prstGeom prst="flowChartManualOperat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0457B420-6FDF-F78F-4B45-4E240593D74D}"/>
                  </a:ext>
                </a:extLst>
              </p14:cNvPr>
              <p14:cNvContentPartPr/>
              <p14:nvPr/>
            </p14:nvContentPartPr>
            <p14:xfrm>
              <a:off x="4259700" y="663634"/>
              <a:ext cx="3161520" cy="11203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0457B420-6FDF-F78F-4B45-4E240593D74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196693" y="600634"/>
                <a:ext cx="3287174" cy="1245960"/>
              </a:xfrm>
              <a:prstGeom prst="rect">
                <a:avLst/>
              </a:prstGeom>
            </p:spPr>
          </p:pic>
        </mc:Fallback>
      </mc:AlternateContent>
      <p:grpSp>
        <p:nvGrpSpPr>
          <p:cNvPr id="21" name="Group 20">
            <a:extLst>
              <a:ext uri="{FF2B5EF4-FFF2-40B4-BE49-F238E27FC236}">
                <a16:creationId xmlns:a16="http://schemas.microsoft.com/office/drawing/2014/main" id="{D6E1CA85-2EFC-CD1F-1B4C-64FBD37DD25B}"/>
              </a:ext>
            </a:extLst>
          </p:cNvPr>
          <p:cNvGrpSpPr/>
          <p:nvPr/>
        </p:nvGrpSpPr>
        <p:grpSpPr>
          <a:xfrm>
            <a:off x="10110189" y="48240"/>
            <a:ext cx="1369440" cy="2071080"/>
            <a:chOff x="10110189" y="48240"/>
            <a:chExt cx="1369440" cy="2071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4303F22E-E171-B9EE-E297-C577FE1A0049}"/>
                    </a:ext>
                  </a:extLst>
                </p14:cNvPr>
                <p14:cNvContentPartPr/>
                <p14:nvPr/>
              </p14:nvContentPartPr>
              <p14:xfrm>
                <a:off x="10284069" y="779040"/>
                <a:ext cx="1195560" cy="57708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4303F22E-E171-B9EE-E297-C577FE1A0049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221069" y="716040"/>
                  <a:ext cx="1321200" cy="70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6A2283DD-177D-FA9F-8D0D-0B68DCB60F68}"/>
                    </a:ext>
                  </a:extLst>
                </p14:cNvPr>
                <p14:cNvContentPartPr/>
                <p14:nvPr/>
              </p14:nvContentPartPr>
              <p14:xfrm>
                <a:off x="10466589" y="1012320"/>
                <a:ext cx="16920" cy="32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6A2283DD-177D-FA9F-8D0D-0B68DCB60F68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403589" y="941445"/>
                  <a:ext cx="142560" cy="14458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D22A6D0F-0FCD-2848-8CC9-7F739DA81E4E}"/>
                    </a:ext>
                  </a:extLst>
                </p14:cNvPr>
                <p14:cNvContentPartPr/>
                <p14:nvPr/>
              </p14:nvContentPartPr>
              <p14:xfrm>
                <a:off x="10110189" y="391680"/>
                <a:ext cx="1172880" cy="12196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D22A6D0F-0FCD-2848-8CC9-7F739DA81E4E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0047208" y="328680"/>
                  <a:ext cx="1298481" cy="134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D79F93E3-D7EC-6816-295D-1D3D30345168}"/>
                    </a:ext>
                  </a:extLst>
                </p14:cNvPr>
                <p14:cNvContentPartPr/>
                <p14:nvPr/>
              </p14:nvContentPartPr>
              <p14:xfrm>
                <a:off x="10124949" y="66600"/>
                <a:ext cx="1184400" cy="205272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D79F93E3-D7EC-6816-295D-1D3D30345168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0061949" y="3600"/>
                  <a:ext cx="1310040" cy="217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B180B754-8B27-6775-E8E9-43B9C77B9993}"/>
                    </a:ext>
                  </a:extLst>
                </p14:cNvPr>
                <p14:cNvContentPartPr/>
                <p14:nvPr/>
              </p14:nvContentPartPr>
              <p14:xfrm>
                <a:off x="10185326" y="48240"/>
                <a:ext cx="1138680" cy="64224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B180B754-8B27-6775-E8E9-43B9C77B9993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0122326" y="-14760"/>
                  <a:ext cx="1264320" cy="76788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E8733395-52E1-1FAE-085C-44CA7D7707BD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b="10491"/>
          <a:stretch/>
        </p:blipFill>
        <p:spPr>
          <a:xfrm>
            <a:off x="10717149" y="61143"/>
            <a:ext cx="1403606" cy="1006437"/>
          </a:xfrm>
          <a:prstGeom prst="rect">
            <a:avLst/>
          </a:prstGeom>
        </p:spPr>
      </p:pic>
      <p:sp>
        <p:nvSpPr>
          <p:cNvPr id="42" name="Flowchart: Manual Operation 41">
            <a:extLst>
              <a:ext uri="{FF2B5EF4-FFF2-40B4-BE49-F238E27FC236}">
                <a16:creationId xmlns:a16="http://schemas.microsoft.com/office/drawing/2014/main" id="{5BE3F375-BFFC-489E-A908-1080C86F7AD6}"/>
              </a:ext>
            </a:extLst>
          </p:cNvPr>
          <p:cNvSpPr/>
          <p:nvPr/>
        </p:nvSpPr>
        <p:spPr>
          <a:xfrm>
            <a:off x="359000" y="3108539"/>
            <a:ext cx="2830929" cy="2005535"/>
          </a:xfrm>
          <a:prstGeom prst="flowChartManualOperat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2917D21-B45D-88A0-8B9F-8D743B1773B5}"/>
              </a:ext>
            </a:extLst>
          </p:cNvPr>
          <p:cNvSpPr txBox="1"/>
          <p:nvPr/>
        </p:nvSpPr>
        <p:spPr>
          <a:xfrm>
            <a:off x="8990281" y="3071038"/>
            <a:ext cx="262602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IN" sz="3600" dirty="0">
              <a:latin typeface="+mj-lt"/>
              <a:cs typeface="Times New Roman" panose="02020603050405020304" pitchFamily="18" charset="0"/>
            </a:endParaRPr>
          </a:p>
          <a:p>
            <a:pPr algn="ctr"/>
            <a:r>
              <a:rPr lang="en-IN" sz="3600" dirty="0">
                <a:latin typeface="+mj-lt"/>
                <a:cs typeface="Times New Roman" panose="02020603050405020304" pitchFamily="18" charset="0"/>
              </a:rPr>
              <a:t>BMI </a:t>
            </a:r>
            <a:r>
              <a:rPr lang="en-IN" sz="3600" dirty="0" err="1">
                <a:latin typeface="+mj-lt"/>
                <a:cs typeface="Times New Roman" panose="02020603050405020304" pitchFamily="18" charset="0"/>
              </a:rPr>
              <a:t>Caculator</a:t>
            </a:r>
            <a:endParaRPr lang="en-IN" sz="3600" dirty="0">
              <a:latin typeface="+mj-lt"/>
              <a:cs typeface="Times New Roman" panose="02020603050405020304" pitchFamily="18" charset="0"/>
            </a:endParaRPr>
          </a:p>
          <a:p>
            <a:pPr algn="ctr"/>
            <a:endParaRPr lang="en-IN" sz="3600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44" name="Flowchart: Manual Operation 43">
            <a:extLst>
              <a:ext uri="{FF2B5EF4-FFF2-40B4-BE49-F238E27FC236}">
                <a16:creationId xmlns:a16="http://schemas.microsoft.com/office/drawing/2014/main" id="{DCF86F97-3DFF-BBEF-71E5-0DD4973E6E31}"/>
              </a:ext>
            </a:extLst>
          </p:cNvPr>
          <p:cNvSpPr/>
          <p:nvPr/>
        </p:nvSpPr>
        <p:spPr>
          <a:xfrm rot="10800000">
            <a:off x="3184760" y="3071039"/>
            <a:ext cx="2830929" cy="2005535"/>
          </a:xfrm>
          <a:prstGeom prst="flowChartManualOperat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C055AD0-9C3F-372C-3B72-80CEDBC00C97}"/>
              </a:ext>
            </a:extLst>
          </p:cNvPr>
          <p:cNvSpPr txBox="1"/>
          <p:nvPr/>
        </p:nvSpPr>
        <p:spPr>
          <a:xfrm>
            <a:off x="3487654" y="3511141"/>
            <a:ext cx="22104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3600" dirty="0"/>
              <a:t>Meal Tracker</a:t>
            </a:r>
            <a:endParaRPr lang="en-IN" sz="36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0532B86-54C6-4D6E-761C-5CAC83EEBB80}"/>
              </a:ext>
            </a:extLst>
          </p:cNvPr>
          <p:cNvSpPr txBox="1"/>
          <p:nvPr/>
        </p:nvSpPr>
        <p:spPr>
          <a:xfrm>
            <a:off x="726989" y="3285274"/>
            <a:ext cx="22104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3600" dirty="0"/>
              <a:t>A-Z</a:t>
            </a:r>
          </a:p>
          <a:p>
            <a:pPr lvl="0" algn="ctr"/>
            <a:r>
              <a:rPr lang="en-US" sz="3600" dirty="0"/>
              <a:t>Exercises</a:t>
            </a:r>
            <a:endParaRPr lang="en-IN" sz="3600" dirty="0"/>
          </a:p>
        </p:txBody>
      </p:sp>
      <p:sp>
        <p:nvSpPr>
          <p:cNvPr id="48" name="Flowchart: Manual Operation 47">
            <a:extLst>
              <a:ext uri="{FF2B5EF4-FFF2-40B4-BE49-F238E27FC236}">
                <a16:creationId xmlns:a16="http://schemas.microsoft.com/office/drawing/2014/main" id="{D953B993-7750-F573-1341-CFB891F1F196}"/>
              </a:ext>
            </a:extLst>
          </p:cNvPr>
          <p:cNvSpPr/>
          <p:nvPr/>
        </p:nvSpPr>
        <p:spPr>
          <a:xfrm>
            <a:off x="6070139" y="3071038"/>
            <a:ext cx="2830929" cy="2005535"/>
          </a:xfrm>
          <a:prstGeom prst="flowChartManualOperat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25EF33E-E274-FB1C-C02F-6A7AD3FD11E1}"/>
              </a:ext>
            </a:extLst>
          </p:cNvPr>
          <p:cNvSpPr txBox="1"/>
          <p:nvPr/>
        </p:nvSpPr>
        <p:spPr>
          <a:xfrm>
            <a:off x="6552827" y="3331527"/>
            <a:ext cx="22104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IN" sz="3600" dirty="0"/>
              <a:t>Calorie Counter</a:t>
            </a:r>
          </a:p>
        </p:txBody>
      </p:sp>
      <p:sp>
        <p:nvSpPr>
          <p:cNvPr id="4" name="Title 8">
            <a:extLst>
              <a:ext uri="{FF2B5EF4-FFF2-40B4-BE49-F238E27FC236}">
                <a16:creationId xmlns:a16="http://schemas.microsoft.com/office/drawing/2014/main" id="{018A3DE0-5D68-EBD5-45D7-18173A30F310}"/>
              </a:ext>
            </a:extLst>
          </p:cNvPr>
          <p:cNvSpPr txBox="1">
            <a:spLocks/>
          </p:cNvSpPr>
          <p:nvPr/>
        </p:nvSpPr>
        <p:spPr>
          <a:xfrm>
            <a:off x="1832210" y="841874"/>
            <a:ext cx="10882463" cy="1898294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99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i="0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spc="0" dirty="0">
                <a:ln>
                  <a:solidFill>
                    <a:schemeClr val="bg1"/>
                  </a:solidFill>
                </a:ln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Application’s Features:</a:t>
            </a:r>
          </a:p>
        </p:txBody>
      </p:sp>
    </p:spTree>
    <p:extLst>
      <p:ext uri="{BB962C8B-B14F-4D97-AF65-F5344CB8AC3E}">
        <p14:creationId xmlns:p14="http://schemas.microsoft.com/office/powerpoint/2010/main" val="305653434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42" grpId="0" animBg="1"/>
      <p:bldP spid="43" grpId="0"/>
      <p:bldP spid="44" grpId="0" animBg="1"/>
      <p:bldP spid="45" grpId="0"/>
      <p:bldP spid="47" grpId="0"/>
      <p:bldP spid="48" grpId="0" animBg="1"/>
      <p:bldP spid="49" grpId="0"/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58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0457B420-6FDF-F78F-4B45-4E240593D74D}"/>
                  </a:ext>
                </a:extLst>
              </p14:cNvPr>
              <p14:cNvContentPartPr/>
              <p14:nvPr/>
            </p14:nvContentPartPr>
            <p14:xfrm>
              <a:off x="4259700" y="663634"/>
              <a:ext cx="3161520" cy="11203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0457B420-6FDF-F78F-4B45-4E240593D74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196693" y="600634"/>
                <a:ext cx="3287174" cy="1245960"/>
              </a:xfrm>
              <a:prstGeom prst="rect">
                <a:avLst/>
              </a:prstGeom>
            </p:spPr>
          </p:pic>
        </mc:Fallback>
      </mc:AlternateContent>
      <p:grpSp>
        <p:nvGrpSpPr>
          <p:cNvPr id="21" name="Group 20">
            <a:extLst>
              <a:ext uri="{FF2B5EF4-FFF2-40B4-BE49-F238E27FC236}">
                <a16:creationId xmlns:a16="http://schemas.microsoft.com/office/drawing/2014/main" id="{D6E1CA85-2EFC-CD1F-1B4C-64FBD37DD25B}"/>
              </a:ext>
            </a:extLst>
          </p:cNvPr>
          <p:cNvGrpSpPr/>
          <p:nvPr/>
        </p:nvGrpSpPr>
        <p:grpSpPr>
          <a:xfrm>
            <a:off x="10110189" y="48240"/>
            <a:ext cx="1369440" cy="2071080"/>
            <a:chOff x="10110189" y="48240"/>
            <a:chExt cx="1369440" cy="2071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4303F22E-E171-B9EE-E297-C577FE1A0049}"/>
                    </a:ext>
                  </a:extLst>
                </p14:cNvPr>
                <p14:cNvContentPartPr/>
                <p14:nvPr/>
              </p14:nvContentPartPr>
              <p14:xfrm>
                <a:off x="10284069" y="779040"/>
                <a:ext cx="1195560" cy="57708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4303F22E-E171-B9EE-E297-C577FE1A0049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221069" y="716040"/>
                  <a:ext cx="1321200" cy="70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6A2283DD-177D-FA9F-8D0D-0B68DCB60F68}"/>
                    </a:ext>
                  </a:extLst>
                </p14:cNvPr>
                <p14:cNvContentPartPr/>
                <p14:nvPr/>
              </p14:nvContentPartPr>
              <p14:xfrm>
                <a:off x="10466589" y="1012320"/>
                <a:ext cx="16920" cy="32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6A2283DD-177D-FA9F-8D0D-0B68DCB60F68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403589" y="941445"/>
                  <a:ext cx="142560" cy="14458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D22A6D0F-0FCD-2848-8CC9-7F739DA81E4E}"/>
                    </a:ext>
                  </a:extLst>
                </p14:cNvPr>
                <p14:cNvContentPartPr/>
                <p14:nvPr/>
              </p14:nvContentPartPr>
              <p14:xfrm>
                <a:off x="10110189" y="391680"/>
                <a:ext cx="1172880" cy="12196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D22A6D0F-0FCD-2848-8CC9-7F739DA81E4E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0047208" y="328680"/>
                  <a:ext cx="1298481" cy="134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D79F93E3-D7EC-6816-295D-1D3D30345168}"/>
                    </a:ext>
                  </a:extLst>
                </p14:cNvPr>
                <p14:cNvContentPartPr/>
                <p14:nvPr/>
              </p14:nvContentPartPr>
              <p14:xfrm>
                <a:off x="10124949" y="66600"/>
                <a:ext cx="1184400" cy="205272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D79F93E3-D7EC-6816-295D-1D3D30345168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0061949" y="3600"/>
                  <a:ext cx="1310040" cy="217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B180B754-8B27-6775-E8E9-43B9C77B9993}"/>
                    </a:ext>
                  </a:extLst>
                </p14:cNvPr>
                <p14:cNvContentPartPr/>
                <p14:nvPr/>
              </p14:nvContentPartPr>
              <p14:xfrm>
                <a:off x="10185326" y="48240"/>
                <a:ext cx="1138680" cy="64224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B180B754-8B27-6775-E8E9-43B9C77B9993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0122326" y="-14760"/>
                  <a:ext cx="1264320" cy="76788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E8733395-52E1-1FAE-085C-44CA7D7707BD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b="10491"/>
          <a:stretch/>
        </p:blipFill>
        <p:spPr>
          <a:xfrm>
            <a:off x="10717149" y="61143"/>
            <a:ext cx="1403606" cy="1006437"/>
          </a:xfrm>
          <a:prstGeom prst="rect">
            <a:avLst/>
          </a:prstGeom>
        </p:spPr>
      </p:pic>
      <p:sp>
        <p:nvSpPr>
          <p:cNvPr id="52" name="Title 8">
            <a:extLst>
              <a:ext uri="{FF2B5EF4-FFF2-40B4-BE49-F238E27FC236}">
                <a16:creationId xmlns:a16="http://schemas.microsoft.com/office/drawing/2014/main" id="{BD3B9DB1-9875-8350-3375-3564EA72B957}"/>
              </a:ext>
            </a:extLst>
          </p:cNvPr>
          <p:cNvSpPr txBox="1">
            <a:spLocks/>
          </p:cNvSpPr>
          <p:nvPr/>
        </p:nvSpPr>
        <p:spPr>
          <a:xfrm>
            <a:off x="2410123" y="-41457"/>
            <a:ext cx="10882463" cy="1898294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99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i="0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spc="0" dirty="0">
                <a:ln>
                  <a:solidFill>
                    <a:schemeClr val="bg1"/>
                  </a:solidFill>
                </a:ln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Application’s Flow</a:t>
            </a:r>
          </a:p>
        </p:txBody>
      </p:sp>
      <p:sp>
        <p:nvSpPr>
          <p:cNvPr id="10" name="Arrow: Chevron 9">
            <a:extLst>
              <a:ext uri="{FF2B5EF4-FFF2-40B4-BE49-F238E27FC236}">
                <a16:creationId xmlns:a16="http://schemas.microsoft.com/office/drawing/2014/main" id="{EE97BFDC-7510-0943-B23F-8DCE271B4B96}"/>
              </a:ext>
            </a:extLst>
          </p:cNvPr>
          <p:cNvSpPr/>
          <p:nvPr/>
        </p:nvSpPr>
        <p:spPr>
          <a:xfrm>
            <a:off x="-1028142" y="2610295"/>
            <a:ext cx="2763874" cy="1670871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4" name="Arrow: Chevron 13">
            <a:extLst>
              <a:ext uri="{FF2B5EF4-FFF2-40B4-BE49-F238E27FC236}">
                <a16:creationId xmlns:a16="http://schemas.microsoft.com/office/drawing/2014/main" id="{43AC4E55-294D-5171-61D1-6DEDB9D53946}"/>
              </a:ext>
            </a:extLst>
          </p:cNvPr>
          <p:cNvSpPr/>
          <p:nvPr/>
        </p:nvSpPr>
        <p:spPr>
          <a:xfrm>
            <a:off x="8952313" y="2504040"/>
            <a:ext cx="3897414" cy="1762869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5" name="Arrow: Chevron 14">
            <a:extLst>
              <a:ext uri="{FF2B5EF4-FFF2-40B4-BE49-F238E27FC236}">
                <a16:creationId xmlns:a16="http://schemas.microsoft.com/office/drawing/2014/main" id="{5E279B66-A8B1-7C37-B3E2-79BE23927775}"/>
              </a:ext>
            </a:extLst>
          </p:cNvPr>
          <p:cNvSpPr/>
          <p:nvPr/>
        </p:nvSpPr>
        <p:spPr>
          <a:xfrm>
            <a:off x="5819460" y="2504040"/>
            <a:ext cx="3691451" cy="1762869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6" name="Arrow: Chevron 15">
            <a:extLst>
              <a:ext uri="{FF2B5EF4-FFF2-40B4-BE49-F238E27FC236}">
                <a16:creationId xmlns:a16="http://schemas.microsoft.com/office/drawing/2014/main" id="{85F2962A-919F-A878-E83C-2C10D4966C3B}"/>
              </a:ext>
            </a:extLst>
          </p:cNvPr>
          <p:cNvSpPr/>
          <p:nvPr/>
        </p:nvSpPr>
        <p:spPr>
          <a:xfrm>
            <a:off x="3923519" y="2512538"/>
            <a:ext cx="2474965" cy="1754371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7B3480-05FF-6A12-2657-C77D01BBAC39}"/>
              </a:ext>
            </a:extLst>
          </p:cNvPr>
          <p:cNvSpPr txBox="1"/>
          <p:nvPr/>
        </p:nvSpPr>
        <p:spPr>
          <a:xfrm>
            <a:off x="29601" y="3102737"/>
            <a:ext cx="230747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/>
              <a:t>Launch</a:t>
            </a:r>
            <a:br>
              <a:rPr lang="en-IN" sz="3200" dirty="0"/>
            </a:br>
            <a:endParaRPr lang="en-IN" sz="3200" dirty="0"/>
          </a:p>
        </p:txBody>
      </p:sp>
      <p:sp>
        <p:nvSpPr>
          <p:cNvPr id="18" name="Arrow: Chevron 17">
            <a:extLst>
              <a:ext uri="{FF2B5EF4-FFF2-40B4-BE49-F238E27FC236}">
                <a16:creationId xmlns:a16="http://schemas.microsoft.com/office/drawing/2014/main" id="{2DF31A94-C383-786E-AEB6-227C5F66C4EC}"/>
              </a:ext>
            </a:extLst>
          </p:cNvPr>
          <p:cNvSpPr/>
          <p:nvPr/>
        </p:nvSpPr>
        <p:spPr>
          <a:xfrm>
            <a:off x="1142555" y="2547565"/>
            <a:ext cx="3266134" cy="1762869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932DBC1-79C5-89C1-B957-9116FEB2C5E2}"/>
              </a:ext>
            </a:extLst>
          </p:cNvPr>
          <p:cNvSpPr txBox="1"/>
          <p:nvPr/>
        </p:nvSpPr>
        <p:spPr>
          <a:xfrm>
            <a:off x="1680708" y="2627962"/>
            <a:ext cx="23074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dirty="0"/>
              <a:t>Registration</a:t>
            </a:r>
          </a:p>
          <a:p>
            <a:pPr algn="ctr"/>
            <a:r>
              <a:rPr lang="en-IN" sz="2800" dirty="0"/>
              <a:t> Page</a:t>
            </a:r>
          </a:p>
          <a:p>
            <a:pPr algn="ctr"/>
            <a:r>
              <a:rPr lang="en-IN" sz="2000" dirty="0"/>
              <a:t>(Storing of credentials)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285EBA1-76C1-0299-063D-B297011CC7BD}"/>
              </a:ext>
            </a:extLst>
          </p:cNvPr>
          <p:cNvSpPr txBox="1"/>
          <p:nvPr/>
        </p:nvSpPr>
        <p:spPr>
          <a:xfrm>
            <a:off x="4166414" y="2855115"/>
            <a:ext cx="230747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IN" sz="2800" dirty="0"/>
              <a:t>Login </a:t>
            </a:r>
          </a:p>
          <a:p>
            <a:pPr lvl="0" algn="ctr"/>
            <a:r>
              <a:rPr lang="en-IN" sz="2800" dirty="0"/>
              <a:t>Page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E2FF2B4-12B7-D55A-2740-5B5008D0B363}"/>
              </a:ext>
            </a:extLst>
          </p:cNvPr>
          <p:cNvSpPr txBox="1"/>
          <p:nvPr/>
        </p:nvSpPr>
        <p:spPr>
          <a:xfrm>
            <a:off x="6393940" y="2512538"/>
            <a:ext cx="270448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IN" sz="2200" dirty="0"/>
              <a:t>Home page that displays Dashboard and all features of the app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E1F8C11-71E8-392E-D5B9-FA2149B84308}"/>
              </a:ext>
            </a:extLst>
          </p:cNvPr>
          <p:cNvSpPr txBox="1"/>
          <p:nvPr/>
        </p:nvSpPr>
        <p:spPr>
          <a:xfrm>
            <a:off x="9672900" y="2481805"/>
            <a:ext cx="270448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IN" sz="2200" dirty="0"/>
              <a:t>Choose from:</a:t>
            </a:r>
            <a:br>
              <a:rPr lang="en-IN" sz="2200" dirty="0"/>
            </a:br>
            <a:r>
              <a:rPr lang="en-IN" sz="2200" dirty="0"/>
              <a:t>BMI calculator</a:t>
            </a:r>
            <a:br>
              <a:rPr lang="en-IN" sz="2200" dirty="0"/>
            </a:br>
            <a:r>
              <a:rPr lang="en-IN" sz="2200" dirty="0"/>
              <a:t>Calorie Counter</a:t>
            </a:r>
            <a:br>
              <a:rPr lang="en-IN" sz="2200" dirty="0"/>
            </a:br>
            <a:r>
              <a:rPr lang="en-IN" sz="2200" dirty="0"/>
              <a:t>A-Z Exercise</a:t>
            </a:r>
            <a:br>
              <a:rPr lang="en-IN" sz="2200" dirty="0"/>
            </a:br>
            <a:r>
              <a:rPr lang="en-IN" sz="2200" dirty="0"/>
              <a:t>Meal Tracker</a:t>
            </a:r>
          </a:p>
        </p:txBody>
      </p:sp>
    </p:spTree>
    <p:extLst>
      <p:ext uri="{BB962C8B-B14F-4D97-AF65-F5344CB8AC3E}">
        <p14:creationId xmlns:p14="http://schemas.microsoft.com/office/powerpoint/2010/main" val="30047969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10" grpId="0" animBg="1"/>
      <p:bldP spid="14" grpId="0" animBg="1"/>
      <p:bldP spid="15" grpId="0" animBg="1"/>
      <p:bldP spid="16" grpId="0" animBg="1"/>
      <p:bldP spid="17" grpId="0"/>
      <p:bldP spid="18" grpId="0" animBg="1"/>
      <p:bldP spid="20" grpId="0"/>
      <p:bldP spid="22" grpId="0"/>
      <p:bldP spid="23" grpId="0"/>
      <p:bldP spid="2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58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MPR - Final Video">
            <a:hlinkClick r:id="" action="ppaction://media"/>
            <a:extLst>
              <a:ext uri="{FF2B5EF4-FFF2-40B4-BE49-F238E27FC236}">
                <a16:creationId xmlns:a16="http://schemas.microsoft.com/office/drawing/2014/main" id="{7431375E-8EF0-F291-435D-5AA60E436C2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94841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703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58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0457B420-6FDF-F78F-4B45-4E240593D74D}"/>
                  </a:ext>
                </a:extLst>
              </p14:cNvPr>
              <p14:cNvContentPartPr/>
              <p14:nvPr/>
            </p14:nvContentPartPr>
            <p14:xfrm>
              <a:off x="4259700" y="663634"/>
              <a:ext cx="3161520" cy="11203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0457B420-6FDF-F78F-4B45-4E240593D74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196693" y="600634"/>
                <a:ext cx="3287174" cy="1245960"/>
              </a:xfrm>
              <a:prstGeom prst="rect">
                <a:avLst/>
              </a:prstGeom>
            </p:spPr>
          </p:pic>
        </mc:Fallback>
      </mc:AlternateContent>
      <p:grpSp>
        <p:nvGrpSpPr>
          <p:cNvPr id="21" name="Group 20">
            <a:extLst>
              <a:ext uri="{FF2B5EF4-FFF2-40B4-BE49-F238E27FC236}">
                <a16:creationId xmlns:a16="http://schemas.microsoft.com/office/drawing/2014/main" id="{D6E1CA85-2EFC-CD1F-1B4C-64FBD37DD25B}"/>
              </a:ext>
            </a:extLst>
          </p:cNvPr>
          <p:cNvGrpSpPr/>
          <p:nvPr/>
        </p:nvGrpSpPr>
        <p:grpSpPr>
          <a:xfrm>
            <a:off x="10110189" y="48240"/>
            <a:ext cx="1369440" cy="2071080"/>
            <a:chOff x="10110189" y="48240"/>
            <a:chExt cx="1369440" cy="2071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4303F22E-E171-B9EE-E297-C577FE1A0049}"/>
                    </a:ext>
                  </a:extLst>
                </p14:cNvPr>
                <p14:cNvContentPartPr/>
                <p14:nvPr/>
              </p14:nvContentPartPr>
              <p14:xfrm>
                <a:off x="10284069" y="779040"/>
                <a:ext cx="1195560" cy="57708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4303F22E-E171-B9EE-E297-C577FE1A0049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221069" y="716040"/>
                  <a:ext cx="1321200" cy="70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6A2283DD-177D-FA9F-8D0D-0B68DCB60F68}"/>
                    </a:ext>
                  </a:extLst>
                </p14:cNvPr>
                <p14:cNvContentPartPr/>
                <p14:nvPr/>
              </p14:nvContentPartPr>
              <p14:xfrm>
                <a:off x="10466589" y="1012320"/>
                <a:ext cx="16920" cy="32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6A2283DD-177D-FA9F-8D0D-0B68DCB60F68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403589" y="941445"/>
                  <a:ext cx="142560" cy="14458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D22A6D0F-0FCD-2848-8CC9-7F739DA81E4E}"/>
                    </a:ext>
                  </a:extLst>
                </p14:cNvPr>
                <p14:cNvContentPartPr/>
                <p14:nvPr/>
              </p14:nvContentPartPr>
              <p14:xfrm>
                <a:off x="10110189" y="391680"/>
                <a:ext cx="1172880" cy="12196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D22A6D0F-0FCD-2848-8CC9-7F739DA81E4E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0047208" y="328680"/>
                  <a:ext cx="1298481" cy="134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D79F93E3-D7EC-6816-295D-1D3D30345168}"/>
                    </a:ext>
                  </a:extLst>
                </p14:cNvPr>
                <p14:cNvContentPartPr/>
                <p14:nvPr/>
              </p14:nvContentPartPr>
              <p14:xfrm>
                <a:off x="10124949" y="66600"/>
                <a:ext cx="1184400" cy="205272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D79F93E3-D7EC-6816-295D-1D3D30345168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0061949" y="3600"/>
                  <a:ext cx="1310040" cy="217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B180B754-8B27-6775-E8E9-43B9C77B9993}"/>
                    </a:ext>
                  </a:extLst>
                </p14:cNvPr>
                <p14:cNvContentPartPr/>
                <p14:nvPr/>
              </p14:nvContentPartPr>
              <p14:xfrm>
                <a:off x="10185326" y="48240"/>
                <a:ext cx="1138680" cy="64224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B180B754-8B27-6775-E8E9-43B9C77B9993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0122326" y="-14760"/>
                  <a:ext cx="1264320" cy="76788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E8733395-52E1-1FAE-085C-44CA7D7707BD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b="10491"/>
          <a:stretch/>
        </p:blipFill>
        <p:spPr>
          <a:xfrm>
            <a:off x="10717149" y="61143"/>
            <a:ext cx="1403606" cy="1006437"/>
          </a:xfrm>
          <a:prstGeom prst="rect">
            <a:avLst/>
          </a:prstGeom>
        </p:spPr>
      </p:pic>
      <p:sp>
        <p:nvSpPr>
          <p:cNvPr id="52" name="Title 8">
            <a:extLst>
              <a:ext uri="{FF2B5EF4-FFF2-40B4-BE49-F238E27FC236}">
                <a16:creationId xmlns:a16="http://schemas.microsoft.com/office/drawing/2014/main" id="{BD3B9DB1-9875-8350-3375-3564EA72B957}"/>
              </a:ext>
            </a:extLst>
          </p:cNvPr>
          <p:cNvSpPr txBox="1">
            <a:spLocks/>
          </p:cNvSpPr>
          <p:nvPr/>
        </p:nvSpPr>
        <p:spPr>
          <a:xfrm>
            <a:off x="3628833" y="-258667"/>
            <a:ext cx="10882463" cy="1898294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99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i="0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spc="0" dirty="0">
                <a:ln>
                  <a:solidFill>
                    <a:schemeClr val="bg1"/>
                  </a:solidFill>
                </a:ln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References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9FAE48-3DCB-4C21-69F9-B52DE4097C5D}"/>
              </a:ext>
            </a:extLst>
          </p:cNvPr>
          <p:cNvSpPr txBox="1"/>
          <p:nvPr/>
        </p:nvSpPr>
        <p:spPr>
          <a:xfrm>
            <a:off x="559845" y="1589400"/>
            <a:ext cx="1072322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>
                <a:solidFill>
                  <a:srgbClr val="FFC000"/>
                </a:solidFill>
                <a:latin typeface="Arial Black" panose="020B0A04020102020204" pitchFamily="34" charset="0"/>
                <a:hlinkClick r:id="rId1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https://fdc.nal.usda.gov/fdc-app.html#/fooddetails/168013/nutrients</a:t>
            </a:r>
            <a:endParaRPr lang="en-IN" b="1" dirty="0">
              <a:solidFill>
                <a:srgbClr val="FFC000"/>
              </a:solidFill>
              <a:latin typeface="Arial Black" panose="020B0A04020102020204" pitchFamily="34" charset="0"/>
            </a:endParaRPr>
          </a:p>
          <a:p>
            <a:endParaRPr lang="en-IN" b="1" dirty="0">
              <a:solidFill>
                <a:srgbClr val="FFC000"/>
              </a:solidFill>
              <a:latin typeface="Arial Black" panose="020B0A040201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>
                <a:solidFill>
                  <a:srgbClr val="FFC000"/>
                </a:solidFill>
                <a:latin typeface="Arial Black" panose="020B0A04020102020204" pitchFamily="34" charset="0"/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https://www.nutritionix.com/</a:t>
            </a:r>
            <a:endParaRPr lang="en-IN" b="1" dirty="0">
              <a:solidFill>
                <a:srgbClr val="FFC000"/>
              </a:solidFill>
              <a:latin typeface="Arial Black" panose="020B0A04020102020204" pitchFamily="34" charset="0"/>
            </a:endParaRPr>
          </a:p>
          <a:p>
            <a:endParaRPr lang="en-IN" b="1" dirty="0">
              <a:solidFill>
                <a:srgbClr val="FFC000"/>
              </a:solidFill>
              <a:latin typeface="Arial Black" panose="020B0A040201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>
                <a:solidFill>
                  <a:srgbClr val="FFC000"/>
                </a:solidFill>
                <a:latin typeface="Arial Black" panose="020B0A04020102020204" pitchFamily="34" charset="0"/>
                <a:hlinkClick r:id="rId1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https://colorhunt.co/</a:t>
            </a:r>
            <a:endParaRPr lang="en-IN" b="1" dirty="0">
              <a:solidFill>
                <a:srgbClr val="FFC000"/>
              </a:solidFill>
              <a:latin typeface="Arial Black" panose="020B0A04020102020204" pitchFamily="34" charset="0"/>
            </a:endParaRPr>
          </a:p>
          <a:p>
            <a:endParaRPr lang="en-IN" b="1" dirty="0">
              <a:solidFill>
                <a:srgbClr val="FFC000"/>
              </a:solidFill>
              <a:latin typeface="Arial Black" panose="020B0A040201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>
                <a:solidFill>
                  <a:srgbClr val="FFC000"/>
                </a:solidFill>
                <a:latin typeface="Arial Black" panose="020B0A04020102020204" pitchFamily="34" charset="0"/>
                <a:hlinkClick r:id="rId1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https://www.myfitnesspal.com/</a:t>
            </a:r>
            <a:endParaRPr lang="en-IN" b="1" dirty="0">
              <a:solidFill>
                <a:srgbClr val="FFC000"/>
              </a:solidFill>
              <a:latin typeface="Arial Black" panose="020B0A040201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b="1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503505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58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0457B420-6FDF-F78F-4B45-4E240593D74D}"/>
                  </a:ext>
                </a:extLst>
              </p14:cNvPr>
              <p14:cNvContentPartPr/>
              <p14:nvPr/>
            </p14:nvContentPartPr>
            <p14:xfrm>
              <a:off x="4259700" y="663634"/>
              <a:ext cx="3161520" cy="11203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0457B420-6FDF-F78F-4B45-4E240593D74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196693" y="600634"/>
                <a:ext cx="3287174" cy="1245960"/>
              </a:xfrm>
              <a:prstGeom prst="rect">
                <a:avLst/>
              </a:prstGeom>
            </p:spPr>
          </p:pic>
        </mc:Fallback>
      </mc:AlternateContent>
      <p:grpSp>
        <p:nvGrpSpPr>
          <p:cNvPr id="21" name="Group 20">
            <a:extLst>
              <a:ext uri="{FF2B5EF4-FFF2-40B4-BE49-F238E27FC236}">
                <a16:creationId xmlns:a16="http://schemas.microsoft.com/office/drawing/2014/main" id="{D6E1CA85-2EFC-CD1F-1B4C-64FBD37DD25B}"/>
              </a:ext>
            </a:extLst>
          </p:cNvPr>
          <p:cNvGrpSpPr/>
          <p:nvPr/>
        </p:nvGrpSpPr>
        <p:grpSpPr>
          <a:xfrm>
            <a:off x="10110189" y="48240"/>
            <a:ext cx="1369440" cy="2071080"/>
            <a:chOff x="10110189" y="48240"/>
            <a:chExt cx="1369440" cy="2071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4303F22E-E171-B9EE-E297-C577FE1A0049}"/>
                    </a:ext>
                  </a:extLst>
                </p14:cNvPr>
                <p14:cNvContentPartPr/>
                <p14:nvPr/>
              </p14:nvContentPartPr>
              <p14:xfrm>
                <a:off x="10284069" y="779040"/>
                <a:ext cx="1195560" cy="57708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4303F22E-E171-B9EE-E297-C577FE1A0049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221069" y="716040"/>
                  <a:ext cx="1321200" cy="70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6A2283DD-177D-FA9F-8D0D-0B68DCB60F68}"/>
                    </a:ext>
                  </a:extLst>
                </p14:cNvPr>
                <p14:cNvContentPartPr/>
                <p14:nvPr/>
              </p14:nvContentPartPr>
              <p14:xfrm>
                <a:off x="10466589" y="1012320"/>
                <a:ext cx="16920" cy="32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6A2283DD-177D-FA9F-8D0D-0B68DCB60F68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403589" y="941445"/>
                  <a:ext cx="142560" cy="14458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D22A6D0F-0FCD-2848-8CC9-7F739DA81E4E}"/>
                    </a:ext>
                  </a:extLst>
                </p14:cNvPr>
                <p14:cNvContentPartPr/>
                <p14:nvPr/>
              </p14:nvContentPartPr>
              <p14:xfrm>
                <a:off x="10110189" y="391680"/>
                <a:ext cx="1172880" cy="12196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D22A6D0F-0FCD-2848-8CC9-7F739DA81E4E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0047208" y="328680"/>
                  <a:ext cx="1298481" cy="134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D79F93E3-D7EC-6816-295D-1D3D30345168}"/>
                    </a:ext>
                  </a:extLst>
                </p14:cNvPr>
                <p14:cNvContentPartPr/>
                <p14:nvPr/>
              </p14:nvContentPartPr>
              <p14:xfrm>
                <a:off x="10124949" y="66600"/>
                <a:ext cx="1184400" cy="205272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D79F93E3-D7EC-6816-295D-1D3D30345168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0061949" y="3600"/>
                  <a:ext cx="1310040" cy="217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B180B754-8B27-6775-E8E9-43B9C77B9993}"/>
                    </a:ext>
                  </a:extLst>
                </p14:cNvPr>
                <p14:cNvContentPartPr/>
                <p14:nvPr/>
              </p14:nvContentPartPr>
              <p14:xfrm>
                <a:off x="10185326" y="48240"/>
                <a:ext cx="1138680" cy="64224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B180B754-8B27-6775-E8E9-43B9C77B9993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0122326" y="-14760"/>
                  <a:ext cx="1264320" cy="76788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E8733395-52E1-1FAE-085C-44CA7D7707BD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b="10491"/>
          <a:stretch/>
        </p:blipFill>
        <p:spPr>
          <a:xfrm>
            <a:off x="10717149" y="61143"/>
            <a:ext cx="1403606" cy="1006437"/>
          </a:xfrm>
          <a:prstGeom prst="rect">
            <a:avLst/>
          </a:prstGeom>
        </p:spPr>
      </p:pic>
      <p:sp>
        <p:nvSpPr>
          <p:cNvPr id="52" name="Title 8">
            <a:extLst>
              <a:ext uri="{FF2B5EF4-FFF2-40B4-BE49-F238E27FC236}">
                <a16:creationId xmlns:a16="http://schemas.microsoft.com/office/drawing/2014/main" id="{BD3B9DB1-9875-8350-3375-3564EA72B957}"/>
              </a:ext>
            </a:extLst>
          </p:cNvPr>
          <p:cNvSpPr txBox="1">
            <a:spLocks/>
          </p:cNvSpPr>
          <p:nvPr/>
        </p:nvSpPr>
        <p:spPr>
          <a:xfrm>
            <a:off x="3921351" y="1783954"/>
            <a:ext cx="10882463" cy="1898294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99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i="0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spc="0" dirty="0">
                <a:ln>
                  <a:solidFill>
                    <a:schemeClr val="bg1"/>
                  </a:solidFill>
                </a:ln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74201666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7ABFFAF-9675-4FEA-B2E7-9332FD2147BF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836801BC-ED11-4C13-B570-590AA64A7E6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8DEBDC5-C5D0-48FD-B1D3-DD417E11A82F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0</TotalTime>
  <Words>147</Words>
  <Application>Microsoft Office PowerPoint</Application>
  <PresentationFormat>Widescreen</PresentationFormat>
  <Paragraphs>35</Paragraphs>
  <Slides>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5" baseType="lpstr">
      <vt:lpstr>Arial</vt:lpstr>
      <vt:lpstr>Arial Black</vt:lpstr>
      <vt:lpstr>Calibri</vt:lpstr>
      <vt:lpstr>Century Gothic</vt:lpstr>
      <vt:lpstr>Comic Sans MS</vt:lpstr>
      <vt:lpstr>Times New Roman</vt:lpstr>
      <vt:lpstr>Wingdings 3</vt:lpstr>
      <vt:lpstr>Ion</vt:lpstr>
      <vt:lpstr>MPR GROUP-9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2021-01-26T09:52:44Z</dcterms:created>
  <dcterms:modified xsi:type="dcterms:W3CDTF">2023-11-04T05:33:40Z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